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notesMasterIdLst>
    <p:notesMasterId r:id="rId25"/>
  </p:notesMasterIdLst>
  <p:sldIdLst>
    <p:sldId id="274" r:id="rId2"/>
    <p:sldId id="289" r:id="rId3"/>
    <p:sldId id="259" r:id="rId4"/>
    <p:sldId id="282" r:id="rId5"/>
    <p:sldId id="261" r:id="rId6"/>
    <p:sldId id="280" r:id="rId7"/>
    <p:sldId id="279" r:id="rId8"/>
    <p:sldId id="277" r:id="rId9"/>
    <p:sldId id="290" r:id="rId10"/>
    <p:sldId id="291" r:id="rId11"/>
    <p:sldId id="292" r:id="rId12"/>
    <p:sldId id="293" r:id="rId13"/>
    <p:sldId id="281" r:id="rId14"/>
    <p:sldId id="294" r:id="rId15"/>
    <p:sldId id="295" r:id="rId16"/>
    <p:sldId id="285" r:id="rId17"/>
    <p:sldId id="300" r:id="rId18"/>
    <p:sldId id="301" r:id="rId19"/>
    <p:sldId id="286" r:id="rId20"/>
    <p:sldId id="298" r:id="rId21"/>
    <p:sldId id="299" r:id="rId22"/>
    <p:sldId id="296" r:id="rId23"/>
    <p:sldId id="28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enstra, Aleid" userId="S::sn@altenacollege.nl::9327c83e-0772-49de-aacb-ce4e843a65cf" providerId="AD" clId="Web-{44582E8F-27DB-0177-1DA0-5E077FDDDCF8}"/>
    <pc:docChg chg="modSld">
      <pc:chgData name="Stienstra, Aleid" userId="S::sn@altenacollege.nl::9327c83e-0772-49de-aacb-ce4e843a65cf" providerId="AD" clId="Web-{44582E8F-27DB-0177-1DA0-5E077FDDDCF8}" dt="2026-07-06T18:14:30.311" v="0" actId="20577"/>
      <pc:docMkLst>
        <pc:docMk/>
      </pc:docMkLst>
      <pc:sldChg chg="modSp">
        <pc:chgData name="Stienstra, Aleid" userId="S::sn@altenacollege.nl::9327c83e-0772-49de-aacb-ce4e843a65cf" providerId="AD" clId="Web-{44582E8F-27DB-0177-1DA0-5E077FDDDCF8}" dt="2026-07-06T18:14:30.311" v="0" actId="20577"/>
        <pc:sldMkLst>
          <pc:docMk/>
          <pc:sldMk cId="3628541583" sldId="277"/>
        </pc:sldMkLst>
        <pc:spChg chg="mod">
          <ac:chgData name="Stienstra, Aleid" userId="S::sn@altenacollege.nl::9327c83e-0772-49de-aacb-ce4e843a65cf" providerId="AD" clId="Web-{44582E8F-27DB-0177-1DA0-5E077FDDDCF8}" dt="2026-07-06T18:14:30.311" v="0" actId="20577"/>
          <ac:spMkLst>
            <pc:docMk/>
            <pc:sldMk cId="3628541583" sldId="277"/>
            <ac:spMk id="9" creationId="{07BE495B-FB34-6E2C-2010-6BD8BEF15ACF}"/>
          </ac:spMkLst>
        </pc:spChg>
      </pc:sldChg>
    </pc:docChg>
  </pc:docChgLst>
  <pc:docChgLst>
    <pc:chgData name="Stienstra, Aleid" userId="S::sn@altenacollege.nl::9327c83e-0772-49de-aacb-ce4e843a65cf" providerId="AD" clId="Web-{6280712F-694B-0BDE-C599-8A57C24FD18B}"/>
    <pc:docChg chg="addSld modSld">
      <pc:chgData name="Stienstra, Aleid" userId="S::sn@altenacollege.nl::9327c83e-0772-49de-aacb-ce4e843a65cf" providerId="AD" clId="Web-{6280712F-694B-0BDE-C599-8A57C24FD18B}" dt="2026-07-06T11:40:04.740" v="163" actId="20577"/>
      <pc:docMkLst>
        <pc:docMk/>
      </pc:docMkLst>
      <pc:sldChg chg="addSp delSp modSp">
        <pc:chgData name="Stienstra, Aleid" userId="S::sn@altenacollege.nl::9327c83e-0772-49de-aacb-ce4e843a65cf" providerId="AD" clId="Web-{6280712F-694B-0BDE-C599-8A57C24FD18B}" dt="2026-07-06T11:40:04.740" v="163" actId="20577"/>
        <pc:sldMkLst>
          <pc:docMk/>
          <pc:sldMk cId="3628541583" sldId="277"/>
        </pc:sldMkLst>
        <pc:spChg chg="mod">
          <ac:chgData name="Stienstra, Aleid" userId="S::sn@altenacollege.nl::9327c83e-0772-49de-aacb-ce4e843a65cf" providerId="AD" clId="Web-{6280712F-694B-0BDE-C599-8A57C24FD18B}" dt="2026-07-06T11:39:31.675" v="158" actId="20577"/>
          <ac:spMkLst>
            <pc:docMk/>
            <pc:sldMk cId="3628541583" sldId="277"/>
            <ac:spMk id="2" creationId="{3FF83FA7-0F5B-4F42-98AF-2000EFB51409}"/>
          </ac:spMkLst>
        </pc:spChg>
        <pc:spChg chg="add mod">
          <ac:chgData name="Stienstra, Aleid" userId="S::sn@altenacollege.nl::9327c83e-0772-49de-aacb-ce4e843a65cf" providerId="AD" clId="Web-{6280712F-694B-0BDE-C599-8A57C24FD18B}" dt="2026-07-06T11:40:04.740" v="163" actId="20577"/>
          <ac:spMkLst>
            <pc:docMk/>
            <pc:sldMk cId="3628541583" sldId="277"/>
            <ac:spMk id="3" creationId="{CFD9987D-BB7B-91D8-F12C-DB1FABAB5202}"/>
          </ac:spMkLst>
        </pc:spChg>
        <pc:spChg chg="add mod">
          <ac:chgData name="Stienstra, Aleid" userId="S::sn@altenacollege.nl::9327c83e-0772-49de-aacb-ce4e843a65cf" providerId="AD" clId="Web-{6280712F-694B-0BDE-C599-8A57C24FD18B}" dt="2026-07-06T11:37:10.977" v="127" actId="14100"/>
          <ac:spMkLst>
            <pc:docMk/>
            <pc:sldMk cId="3628541583" sldId="277"/>
            <ac:spMk id="8" creationId="{8778EC3A-8F34-4C00-EB79-358B98BFEA5D}"/>
          </ac:spMkLst>
        </pc:spChg>
        <pc:spChg chg="add mod">
          <ac:chgData name="Stienstra, Aleid" userId="S::sn@altenacollege.nl::9327c83e-0772-49de-aacb-ce4e843a65cf" providerId="AD" clId="Web-{6280712F-694B-0BDE-C599-8A57C24FD18B}" dt="2026-07-06T11:38:14.309" v="154" actId="20577"/>
          <ac:spMkLst>
            <pc:docMk/>
            <pc:sldMk cId="3628541583" sldId="277"/>
            <ac:spMk id="9" creationId="{07BE495B-FB34-6E2C-2010-6BD8BEF15ACF}"/>
          </ac:spMkLst>
        </pc:spChg>
        <pc:picChg chg="add mod">
          <ac:chgData name="Stienstra, Aleid" userId="S::sn@altenacollege.nl::9327c83e-0772-49de-aacb-ce4e843a65cf" providerId="AD" clId="Web-{6280712F-694B-0BDE-C599-8A57C24FD18B}" dt="2026-07-06T11:36:24.379" v="92" actId="1076"/>
          <ac:picMkLst>
            <pc:docMk/>
            <pc:sldMk cId="3628541583" sldId="277"/>
            <ac:picMk id="4" creationId="{D6FAF3EB-4972-A1BD-425B-F7EBBA90BCA7}"/>
          </ac:picMkLst>
        </pc:picChg>
        <pc:picChg chg="add mod">
          <ac:chgData name="Stienstra, Aleid" userId="S::sn@altenacollege.nl::9327c83e-0772-49de-aacb-ce4e843a65cf" providerId="AD" clId="Web-{6280712F-694B-0BDE-C599-8A57C24FD18B}" dt="2026-07-06T11:36:19.395" v="91" actId="14100"/>
          <ac:picMkLst>
            <pc:docMk/>
            <pc:sldMk cId="3628541583" sldId="277"/>
            <ac:picMk id="6" creationId="{F4C5065F-BFA3-93CF-43AB-40CB33DF6AED}"/>
          </ac:picMkLst>
        </pc:picChg>
      </pc:sldChg>
      <pc:sldChg chg="new">
        <pc:chgData name="Stienstra, Aleid" userId="S::sn@altenacollege.nl::9327c83e-0772-49de-aacb-ce4e843a65cf" providerId="AD" clId="Web-{6280712F-694B-0BDE-C599-8A57C24FD18B}" dt="2026-07-06T11:39:20.096" v="155"/>
        <pc:sldMkLst>
          <pc:docMk/>
          <pc:sldMk cId="1310801455" sldId="290"/>
        </pc:sldMkLst>
      </pc:sldChg>
    </pc:docChg>
  </pc:docChgLst>
  <pc:docChgLst>
    <pc:chgData name="Bakker, Janice" userId="S::jb@altenacollege.nl::04bb4954-0d60-4ed6-b504-2680c099ab80" providerId="AD" clId="Web-{B6AF1F1A-5ED7-3FED-3087-D54F7588A066}"/>
    <pc:docChg chg="modSld">
      <pc:chgData name="Bakker, Janice" userId="S::jb@altenacollege.nl::04bb4954-0d60-4ed6-b504-2680c099ab80" providerId="AD" clId="Web-{B6AF1F1A-5ED7-3FED-3087-D54F7588A066}" dt="2026-07-07T07:54:23.082" v="0"/>
      <pc:docMkLst>
        <pc:docMk/>
      </pc:docMkLst>
      <pc:sldChg chg="addSp">
        <pc:chgData name="Bakker, Janice" userId="S::jb@altenacollege.nl::04bb4954-0d60-4ed6-b504-2680c099ab80" providerId="AD" clId="Web-{B6AF1F1A-5ED7-3FED-3087-D54F7588A066}" dt="2026-07-07T07:54:23.082" v="0"/>
        <pc:sldMkLst>
          <pc:docMk/>
          <pc:sldMk cId="4284601288" sldId="286"/>
        </pc:sldMkLst>
        <pc:spChg chg="add">
          <ac:chgData name="Bakker, Janice" userId="S::jb@altenacollege.nl::04bb4954-0d60-4ed6-b504-2680c099ab80" providerId="AD" clId="Web-{B6AF1F1A-5ED7-3FED-3087-D54F7588A066}" dt="2026-07-07T07:54:23.082" v="0"/>
          <ac:spMkLst>
            <pc:docMk/>
            <pc:sldMk cId="4284601288" sldId="286"/>
            <ac:spMk id="3" creationId="{0A6F6965-A77A-5374-3F27-C3E934D0EA68}"/>
          </ac:spMkLst>
        </pc:spChg>
      </pc:sldChg>
    </pc:docChg>
  </pc:docChgLst>
  <pc:docChgLst>
    <pc:chgData name="Stienstra, Aleid" userId="S::sn@altenacollege.nl::9327c83e-0772-49de-aacb-ce4e843a65cf" providerId="AD" clId="Web-{BE8A1BC2-4F5C-7C48-764A-B653D0F58B28}"/>
    <pc:docChg chg="addSld modSld">
      <pc:chgData name="Stienstra, Aleid" userId="S::sn@altenacollege.nl::9327c83e-0772-49de-aacb-ce4e843a65cf" providerId="AD" clId="Web-{BE8A1BC2-4F5C-7C48-764A-B653D0F58B28}" dt="2026-07-06T12:30:05.627" v="515" actId="1076"/>
      <pc:docMkLst>
        <pc:docMk/>
      </pc:docMkLst>
      <pc:sldChg chg="addSp delSp modSp">
        <pc:chgData name="Stienstra, Aleid" userId="S::sn@altenacollege.nl::9327c83e-0772-49de-aacb-ce4e843a65cf" providerId="AD" clId="Web-{BE8A1BC2-4F5C-7C48-764A-B653D0F58B28}" dt="2026-07-06T12:25:54.923" v="443" actId="1076"/>
        <pc:sldMkLst>
          <pc:docMk/>
          <pc:sldMk cId="3628541583" sldId="277"/>
        </pc:sldMkLst>
        <pc:spChg chg="mod">
          <ac:chgData name="Stienstra, Aleid" userId="S::sn@altenacollege.nl::9327c83e-0772-49de-aacb-ce4e843a65cf" providerId="AD" clId="Web-{BE8A1BC2-4F5C-7C48-764A-B653D0F58B28}" dt="2026-07-06T12:24:03.826" v="425" actId="14100"/>
          <ac:spMkLst>
            <pc:docMk/>
            <pc:sldMk cId="3628541583" sldId="277"/>
            <ac:spMk id="3" creationId="{CFD9987D-BB7B-91D8-F12C-DB1FABAB5202}"/>
          </ac:spMkLst>
        </pc:spChg>
        <pc:spChg chg="mod">
          <ac:chgData name="Stienstra, Aleid" userId="S::sn@altenacollege.nl::9327c83e-0772-49de-aacb-ce4e843a65cf" providerId="AD" clId="Web-{BE8A1BC2-4F5C-7C48-764A-B653D0F58B28}" dt="2026-07-06T12:25:35.516" v="438" actId="20577"/>
          <ac:spMkLst>
            <pc:docMk/>
            <pc:sldMk cId="3628541583" sldId="277"/>
            <ac:spMk id="8" creationId="{8778EC3A-8F34-4C00-EB79-358B98BFEA5D}"/>
          </ac:spMkLst>
        </pc:spChg>
        <pc:spChg chg="mod">
          <ac:chgData name="Stienstra, Aleid" userId="S::sn@altenacollege.nl::9327c83e-0772-49de-aacb-ce4e843a65cf" providerId="AD" clId="Web-{BE8A1BC2-4F5C-7C48-764A-B653D0F58B28}" dt="2026-07-06T12:25:54.923" v="443" actId="1076"/>
          <ac:spMkLst>
            <pc:docMk/>
            <pc:sldMk cId="3628541583" sldId="277"/>
            <ac:spMk id="9" creationId="{07BE495B-FB34-6E2C-2010-6BD8BEF15ACF}"/>
          </ac:spMkLst>
        </pc:spChg>
        <pc:picChg chg="mod">
          <ac:chgData name="Stienstra, Aleid" userId="S::sn@altenacollege.nl::9327c83e-0772-49de-aacb-ce4e843a65cf" providerId="AD" clId="Web-{BE8A1BC2-4F5C-7C48-764A-B653D0F58B28}" dt="2026-07-06T12:24:20.499" v="428" actId="1076"/>
          <ac:picMkLst>
            <pc:docMk/>
            <pc:sldMk cId="3628541583" sldId="277"/>
            <ac:picMk id="4" creationId="{D6FAF3EB-4972-A1BD-425B-F7EBBA90BCA7}"/>
          </ac:picMkLst>
        </pc:picChg>
        <pc:picChg chg="mod">
          <ac:chgData name="Stienstra, Aleid" userId="S::sn@altenacollege.nl::9327c83e-0772-49de-aacb-ce4e843a65cf" providerId="AD" clId="Web-{BE8A1BC2-4F5C-7C48-764A-B653D0F58B28}" dt="2026-07-06T12:24:26.608" v="430" actId="1076"/>
          <ac:picMkLst>
            <pc:docMk/>
            <pc:sldMk cId="3628541583" sldId="277"/>
            <ac:picMk id="6" creationId="{F4C5065F-BFA3-93CF-43AB-40CB33DF6AED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5:20.640" v="435" actId="1076"/>
          <ac:picMkLst>
            <pc:docMk/>
            <pc:sldMk cId="3628541583" sldId="277"/>
            <ac:picMk id="7" creationId="{242AAEAA-641B-59D0-4E0B-D3882D2331A6}"/>
          </ac:picMkLst>
        </pc:picChg>
      </pc:sldChg>
      <pc:sldChg chg="addSp delSp modSp">
        <pc:chgData name="Stienstra, Aleid" userId="S::sn@altenacollege.nl::9327c83e-0772-49de-aacb-ce4e843a65cf" providerId="AD" clId="Web-{BE8A1BC2-4F5C-7C48-764A-B653D0F58B28}" dt="2026-07-06T12:10:44.813" v="296" actId="14100"/>
        <pc:sldMkLst>
          <pc:docMk/>
          <pc:sldMk cId="1310801455" sldId="290"/>
        </pc:sldMkLst>
        <pc:spChg chg="add mod">
          <ac:chgData name="Stienstra, Aleid" userId="S::sn@altenacollege.nl::9327c83e-0772-49de-aacb-ce4e843a65cf" providerId="AD" clId="Web-{BE8A1BC2-4F5C-7C48-764A-B653D0F58B28}" dt="2026-07-06T12:10:44.813" v="296" actId="14100"/>
          <ac:spMkLst>
            <pc:docMk/>
            <pc:sldMk cId="1310801455" sldId="290"/>
            <ac:spMk id="2" creationId="{AF33F3BC-36A9-C2E0-1BBC-B78BE4777DCE}"/>
          </ac:spMkLst>
        </pc:spChg>
        <pc:picChg chg="add mod">
          <ac:chgData name="Stienstra, Aleid" userId="S::sn@altenacollege.nl::9327c83e-0772-49de-aacb-ce4e843a65cf" providerId="AD" clId="Web-{BE8A1BC2-4F5C-7C48-764A-B653D0F58B28}" dt="2026-07-06T11:48:27.906" v="85" actId="1076"/>
          <ac:picMkLst>
            <pc:docMk/>
            <pc:sldMk cId="1310801455" sldId="290"/>
            <ac:picMk id="5" creationId="{9CC94729-F0F4-AC5A-A2C2-8BD357C8CC7C}"/>
          </ac:picMkLst>
        </pc:picChg>
        <pc:picChg chg="add mod ord">
          <ac:chgData name="Stienstra, Aleid" userId="S::sn@altenacollege.nl::9327c83e-0772-49de-aacb-ce4e843a65cf" providerId="AD" clId="Web-{BE8A1BC2-4F5C-7C48-764A-B653D0F58B28}" dt="2026-07-06T12:10:12.264" v="287" actId="1076"/>
          <ac:picMkLst>
            <pc:docMk/>
            <pc:sldMk cId="1310801455" sldId="290"/>
            <ac:picMk id="6" creationId="{153EB18B-44A6-BF50-FDFC-C7BD3F81E1AD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9:00.055" v="280" actId="14100"/>
          <ac:picMkLst>
            <pc:docMk/>
            <pc:sldMk cId="1310801455" sldId="290"/>
            <ac:picMk id="7" creationId="{02D54AD4-D669-6652-405B-A86D52D93248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9:57.185" v="284" actId="1076"/>
          <ac:picMkLst>
            <pc:docMk/>
            <pc:sldMk cId="1310801455" sldId="290"/>
            <ac:picMk id="8" creationId="{6600D764-C410-702D-5DD4-F17302CFAD66}"/>
          </ac:picMkLst>
        </pc:picChg>
      </pc:sldChg>
      <pc:sldChg chg="addSp delSp modSp new">
        <pc:chgData name="Stienstra, Aleid" userId="S::sn@altenacollege.nl::9327c83e-0772-49de-aacb-ce4e843a65cf" providerId="AD" clId="Web-{BE8A1BC2-4F5C-7C48-764A-B653D0F58B28}" dt="2026-07-06T12:26:57.803" v="460" actId="1076"/>
        <pc:sldMkLst>
          <pc:docMk/>
          <pc:sldMk cId="2760717587" sldId="291"/>
        </pc:sldMkLst>
        <pc:spChg chg="add mod">
          <ac:chgData name="Stienstra, Aleid" userId="S::sn@altenacollege.nl::9327c83e-0772-49de-aacb-ce4e843a65cf" providerId="AD" clId="Web-{BE8A1BC2-4F5C-7C48-764A-B653D0F58B28}" dt="2026-07-06T12:26:12.690" v="445" actId="20577"/>
          <ac:spMkLst>
            <pc:docMk/>
            <pc:sldMk cId="2760717587" sldId="291"/>
            <ac:spMk id="2" creationId="{9E663592-84FF-4E45-A939-BB0A40FC33A4}"/>
          </ac:spMkLst>
        </pc:spChg>
        <pc:spChg chg="add mod">
          <ac:chgData name="Stienstra, Aleid" userId="S::sn@altenacollege.nl::9327c83e-0772-49de-aacb-ce4e843a65cf" providerId="AD" clId="Web-{BE8A1BC2-4F5C-7C48-764A-B653D0F58B28}" dt="2026-07-06T12:05:43.613" v="241" actId="1076"/>
          <ac:spMkLst>
            <pc:docMk/>
            <pc:sldMk cId="2760717587" sldId="291"/>
            <ac:spMk id="4" creationId="{F892F9C5-6DD5-9EC6-C599-00C3DD3C4400}"/>
          </ac:spMkLst>
        </pc:spChg>
        <pc:picChg chg="add mod">
          <ac:chgData name="Stienstra, Aleid" userId="S::sn@altenacollege.nl::9327c83e-0772-49de-aacb-ce4e843a65cf" providerId="AD" clId="Web-{BE8A1BC2-4F5C-7C48-764A-B653D0F58B28}" dt="2026-07-06T12:26:57.787" v="455" actId="1076"/>
          <ac:picMkLst>
            <pc:docMk/>
            <pc:sldMk cId="2760717587" sldId="291"/>
            <ac:picMk id="7" creationId="{F87DFCB3-5E17-1E0E-4F54-5DB98BC7CDF6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7:27.756" v="263" actId="14100"/>
          <ac:picMkLst>
            <pc:docMk/>
            <pc:sldMk cId="2760717587" sldId="291"/>
            <ac:picMk id="8" creationId="{02FD254B-9024-A912-B2F5-067C36B4609A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6:57.787" v="456" actId="1076"/>
          <ac:picMkLst>
            <pc:docMk/>
            <pc:sldMk cId="2760717587" sldId="291"/>
            <ac:picMk id="10" creationId="{9F103144-C739-F013-56B4-A70B4D88D084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6:57.787" v="457" actId="1076"/>
          <ac:picMkLst>
            <pc:docMk/>
            <pc:sldMk cId="2760717587" sldId="291"/>
            <ac:picMk id="11" creationId="{E54A26FF-2B6E-A5EF-10E6-C606FAA47BBA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6:57.803" v="458" actId="1076"/>
          <ac:picMkLst>
            <pc:docMk/>
            <pc:sldMk cId="2760717587" sldId="291"/>
            <ac:picMk id="12" creationId="{48A61CF6-EEA5-862B-5F01-D447B2E8C560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6:51.661" v="252" actId="1076"/>
          <ac:picMkLst>
            <pc:docMk/>
            <pc:sldMk cId="2760717587" sldId="291"/>
            <ac:picMk id="13" creationId="{4A32BCC4-B846-5B88-A4C1-352B5A9557BE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6:45.395" v="453" actId="1076"/>
          <ac:picMkLst>
            <pc:docMk/>
            <pc:sldMk cId="2760717587" sldId="291"/>
            <ac:picMk id="14" creationId="{75C418E5-64EF-B043-BED8-DBC4C3EF3413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6:57.803" v="459" actId="1076"/>
          <ac:picMkLst>
            <pc:docMk/>
            <pc:sldMk cId="2760717587" sldId="291"/>
            <ac:picMk id="15" creationId="{91BAD87D-1D6C-922E-DDC0-173DC9D90C47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6:56.146" v="254" actId="14100"/>
          <ac:picMkLst>
            <pc:docMk/>
            <pc:sldMk cId="2760717587" sldId="291"/>
            <ac:picMk id="16" creationId="{E7FEE00D-C879-5056-B80B-6579D310103D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6:57.803" v="460" actId="1076"/>
          <ac:picMkLst>
            <pc:docMk/>
            <pc:sldMk cId="2760717587" sldId="291"/>
            <ac:picMk id="17" creationId="{4796A08F-B7DD-DBF5-E1F8-D2F100FE5071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7:47.131" v="271" actId="1076"/>
          <ac:picMkLst>
            <pc:docMk/>
            <pc:sldMk cId="2760717587" sldId="291"/>
            <ac:picMk id="18" creationId="{00BB6D3A-D7AE-AAF7-BD12-A9500E676ADE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07:57.288" v="273" actId="1076"/>
          <ac:picMkLst>
            <pc:docMk/>
            <pc:sldMk cId="2760717587" sldId="291"/>
            <ac:picMk id="19" creationId="{B328B460-9105-2F38-AE77-E7AB0F38C630}"/>
          </ac:picMkLst>
        </pc:picChg>
      </pc:sldChg>
      <pc:sldChg chg="addSp delSp modSp new">
        <pc:chgData name="Stienstra, Aleid" userId="S::sn@altenacollege.nl::9327c83e-0772-49de-aacb-ce4e843a65cf" providerId="AD" clId="Web-{BE8A1BC2-4F5C-7C48-764A-B653D0F58B28}" dt="2026-07-06T12:23:09.857" v="414" actId="1076"/>
        <pc:sldMkLst>
          <pc:docMk/>
          <pc:sldMk cId="1016284278" sldId="292"/>
        </pc:sldMkLst>
        <pc:spChg chg="add mod">
          <ac:chgData name="Stienstra, Aleid" userId="S::sn@altenacollege.nl::9327c83e-0772-49de-aacb-ce4e843a65cf" providerId="AD" clId="Web-{BE8A1BC2-4F5C-7C48-764A-B653D0F58B28}" dt="2026-07-06T12:23:09.857" v="414" actId="1076"/>
          <ac:spMkLst>
            <pc:docMk/>
            <pc:sldMk cId="1016284278" sldId="292"/>
            <ac:spMk id="2" creationId="{E98FD78D-D787-57B9-300E-8E2056E6FDBF}"/>
          </ac:spMkLst>
        </pc:spChg>
        <pc:picChg chg="add mod">
          <ac:chgData name="Stienstra, Aleid" userId="S::sn@altenacollege.nl::9327c83e-0772-49de-aacb-ce4e843a65cf" providerId="AD" clId="Web-{BE8A1BC2-4F5C-7C48-764A-B653D0F58B28}" dt="2026-07-06T12:18:41.272" v="376" actId="1076"/>
          <ac:picMkLst>
            <pc:docMk/>
            <pc:sldMk cId="1016284278" sldId="292"/>
            <ac:picMk id="4" creationId="{BF3B6FEA-AACE-F32D-3743-0147F77023C3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2:04.012" v="401" actId="1076"/>
          <ac:picMkLst>
            <pc:docMk/>
            <pc:sldMk cId="1016284278" sldId="292"/>
            <ac:picMk id="5" creationId="{4EBC1C0B-5C28-78A2-D05F-4E5AD3C7ACAC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18:52.195" v="380" actId="14100"/>
          <ac:picMkLst>
            <pc:docMk/>
            <pc:sldMk cId="1016284278" sldId="292"/>
            <ac:picMk id="6" creationId="{35FF76BE-6E79-82E2-8BD7-D82D01281725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18:46.991" v="378" actId="1076"/>
          <ac:picMkLst>
            <pc:docMk/>
            <pc:sldMk cId="1016284278" sldId="292"/>
            <ac:picMk id="7" creationId="{5E6420CE-79AE-29EB-31F7-69BDD6BC6EC7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18:39.257" v="375" actId="1076"/>
          <ac:picMkLst>
            <pc:docMk/>
            <pc:sldMk cId="1016284278" sldId="292"/>
            <ac:picMk id="8" creationId="{C2831C0E-D8CB-AF0A-9092-9FDE8C2C242C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0:11.134" v="386" actId="1076"/>
          <ac:picMkLst>
            <pc:docMk/>
            <pc:sldMk cId="1016284278" sldId="292"/>
            <ac:picMk id="10" creationId="{B87A9280-7D59-8FB6-537A-E7CC63975CCC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1:55.027" v="397" actId="14100"/>
          <ac:picMkLst>
            <pc:docMk/>
            <pc:sldMk cId="1016284278" sldId="292"/>
            <ac:picMk id="11" creationId="{09D4918B-C917-0B1F-B882-3BE5C1C5FDDE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2:00.933" v="400" actId="1076"/>
          <ac:picMkLst>
            <pc:docMk/>
            <pc:sldMk cId="1016284278" sldId="292"/>
            <ac:picMk id="12" creationId="{B6FB906D-EA38-A5F6-08C8-C0ED437044B2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2:35.012" v="405" actId="1076"/>
          <ac:picMkLst>
            <pc:docMk/>
            <pc:sldMk cId="1016284278" sldId="292"/>
            <ac:picMk id="13" creationId="{6003FDB0-FBCB-0053-B14B-42356CD6E2EC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22:56.716" v="410" actId="1076"/>
          <ac:picMkLst>
            <pc:docMk/>
            <pc:sldMk cId="1016284278" sldId="292"/>
            <ac:picMk id="14" creationId="{6B9BED76-A72A-3275-8FE9-44A0C32D4E48}"/>
          </ac:picMkLst>
        </pc:picChg>
      </pc:sldChg>
      <pc:sldChg chg="addSp modSp new">
        <pc:chgData name="Stienstra, Aleid" userId="S::sn@altenacollege.nl::9327c83e-0772-49de-aacb-ce4e843a65cf" providerId="AD" clId="Web-{BE8A1BC2-4F5C-7C48-764A-B653D0F58B28}" dt="2026-07-06T12:30:05.627" v="515" actId="1076"/>
        <pc:sldMkLst>
          <pc:docMk/>
          <pc:sldMk cId="3706380775" sldId="293"/>
        </pc:sldMkLst>
        <pc:spChg chg="add mod">
          <ac:chgData name="Stienstra, Aleid" userId="S::sn@altenacollege.nl::9327c83e-0772-49de-aacb-ce4e843a65cf" providerId="AD" clId="Web-{BE8A1BC2-4F5C-7C48-764A-B653D0F58B28}" dt="2026-07-06T12:30:05.627" v="515" actId="1076"/>
          <ac:spMkLst>
            <pc:docMk/>
            <pc:sldMk cId="3706380775" sldId="293"/>
            <ac:spMk id="2" creationId="{E9059755-16BD-DD84-48EA-F8BE7E111220}"/>
          </ac:spMkLst>
        </pc:spChg>
        <pc:picChg chg="add mod">
          <ac:chgData name="Stienstra, Aleid" userId="S::sn@altenacollege.nl::9327c83e-0772-49de-aacb-ce4e843a65cf" providerId="AD" clId="Web-{BE8A1BC2-4F5C-7C48-764A-B653D0F58B28}" dt="2026-07-06T12:29:12.937" v="507" actId="1076"/>
          <ac:picMkLst>
            <pc:docMk/>
            <pc:sldMk cId="3706380775" sldId="293"/>
            <ac:picMk id="3" creationId="{24C2ED1F-5E93-65C8-B4E1-2D6E2F85AB3B}"/>
          </ac:picMkLst>
        </pc:picChg>
        <pc:picChg chg="add mod">
          <ac:chgData name="Stienstra, Aleid" userId="S::sn@altenacollege.nl::9327c83e-0772-49de-aacb-ce4e843a65cf" providerId="AD" clId="Web-{BE8A1BC2-4F5C-7C48-764A-B653D0F58B28}" dt="2026-07-06T12:30:02.534" v="514" actId="1076"/>
          <ac:picMkLst>
            <pc:docMk/>
            <pc:sldMk cId="3706380775" sldId="293"/>
            <ac:picMk id="4" creationId="{8CA57678-5079-FD60-EBDB-5E339D4AE2AE}"/>
          </ac:picMkLst>
        </pc:picChg>
      </pc:sldChg>
    </pc:docChg>
  </pc:docChgLst>
  <pc:docChgLst>
    <pc:chgData name="Zandwijk, Annemiek van" userId="S::za@altenacollege.nl::f313207d-d5ca-4cdc-b2c0-919b909eeb93" providerId="AD" clId="Web-{BC46BBC6-25BA-8583-ECCE-99F3004980BD}"/>
    <pc:docChg chg="addSld modSld sldOrd">
      <pc:chgData name="Zandwijk, Annemiek van" userId="S::za@altenacollege.nl::f313207d-d5ca-4cdc-b2c0-919b909eeb93" providerId="AD" clId="Web-{BC46BBC6-25BA-8583-ECCE-99F3004980BD}" dt="2026-07-07T10:37:06.206" v="455" actId="1076"/>
      <pc:docMkLst>
        <pc:docMk/>
      </pc:docMkLst>
      <pc:sldChg chg="addSp delSp modSp ord">
        <pc:chgData name="Zandwijk, Annemiek van" userId="S::za@altenacollege.nl::f313207d-d5ca-4cdc-b2c0-919b909eeb93" providerId="AD" clId="Web-{BC46BBC6-25BA-8583-ECCE-99F3004980BD}" dt="2026-07-07T10:32:15.725" v="443" actId="14100"/>
        <pc:sldMkLst>
          <pc:docMk/>
          <pc:sldMk cId="1412061490" sldId="285"/>
        </pc:sldMkLst>
        <pc:spChg chg="mod">
          <ac:chgData name="Zandwijk, Annemiek van" userId="S::za@altenacollege.nl::f313207d-d5ca-4cdc-b2c0-919b909eeb93" providerId="AD" clId="Web-{BC46BBC6-25BA-8583-ECCE-99F3004980BD}" dt="2026-07-07T10:07:14.712" v="224" actId="20577"/>
          <ac:spMkLst>
            <pc:docMk/>
            <pc:sldMk cId="1412061490" sldId="285"/>
            <ac:spMk id="2" creationId="{566603ED-8E8D-9E20-5A3F-77FBBDFB7858}"/>
          </ac:spMkLst>
        </pc:spChg>
        <pc:spChg chg="add mod">
          <ac:chgData name="Zandwijk, Annemiek van" userId="S::za@altenacollege.nl::f313207d-d5ca-4cdc-b2c0-919b909eeb93" providerId="AD" clId="Web-{BC46BBC6-25BA-8583-ECCE-99F3004980BD}" dt="2026-07-07T10:31:53.553" v="437" actId="20577"/>
          <ac:spMkLst>
            <pc:docMk/>
            <pc:sldMk cId="1412061490" sldId="285"/>
            <ac:spMk id="6" creationId="{A0D87A63-37F3-EFFB-17F4-1DD9AD44D964}"/>
          </ac:spMkLst>
        </pc:spChg>
        <pc:picChg chg="add mod">
          <ac:chgData name="Zandwijk, Annemiek van" userId="S::za@altenacollege.nl::f313207d-d5ca-4cdc-b2c0-919b909eeb93" providerId="AD" clId="Web-{BC46BBC6-25BA-8583-ECCE-99F3004980BD}" dt="2026-07-07T10:31:21.661" v="424" actId="1076"/>
          <ac:picMkLst>
            <pc:docMk/>
            <pc:sldMk cId="1412061490" sldId="285"/>
            <ac:picMk id="4" creationId="{DE72B205-155A-5D19-78CC-1B216E8B3B7E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1:39.583" v="430" actId="1076"/>
          <ac:picMkLst>
            <pc:docMk/>
            <pc:sldMk cId="1412061490" sldId="285"/>
            <ac:picMk id="7" creationId="{62F0DF04-8926-0298-E391-B715FF351ADF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1:41.537" v="431" actId="1076"/>
          <ac:picMkLst>
            <pc:docMk/>
            <pc:sldMk cId="1412061490" sldId="285"/>
            <ac:picMk id="8" creationId="{4E8AD1C7-A3DC-3EF8-0BC8-5B36AD5C1527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1:37.302" v="429" actId="1076"/>
          <ac:picMkLst>
            <pc:docMk/>
            <pc:sldMk cId="1412061490" sldId="285"/>
            <ac:picMk id="9" creationId="{307AEF1F-DF28-42F5-9CD0-862DEB0E6778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2:15.725" v="443" actId="14100"/>
          <ac:picMkLst>
            <pc:docMk/>
            <pc:sldMk cId="1412061490" sldId="285"/>
            <ac:picMk id="11" creationId="{CD5DBA4F-0291-3033-4A38-2D7F65F57B2D}"/>
          </ac:picMkLst>
        </pc:picChg>
      </pc:sldChg>
      <pc:sldChg chg="addSp delSp modSp add replId">
        <pc:chgData name="Zandwijk, Annemiek van" userId="S::za@altenacollege.nl::f313207d-d5ca-4cdc-b2c0-919b909eeb93" providerId="AD" clId="Web-{BC46BBC6-25BA-8583-ECCE-99F3004980BD}" dt="2026-07-07T10:37:06.206" v="455" actId="1076"/>
        <pc:sldMkLst>
          <pc:docMk/>
          <pc:sldMk cId="357809249" sldId="300"/>
        </pc:sldMkLst>
        <pc:spChg chg="mod">
          <ac:chgData name="Zandwijk, Annemiek van" userId="S::za@altenacollege.nl::f313207d-d5ca-4cdc-b2c0-919b909eeb93" providerId="AD" clId="Web-{BC46BBC6-25BA-8583-ECCE-99F3004980BD}" dt="2026-07-07T10:22:04.263" v="416" actId="20577"/>
          <ac:spMkLst>
            <pc:docMk/>
            <pc:sldMk cId="357809249" sldId="300"/>
            <ac:spMk id="2" creationId="{258CCF12-39E5-0714-29F4-41E3A96329BC}"/>
          </ac:spMkLst>
        </pc:spChg>
        <pc:picChg chg="add mod">
          <ac:chgData name="Zandwijk, Annemiek van" userId="S::za@altenacollege.nl::f313207d-d5ca-4cdc-b2c0-919b909eeb93" providerId="AD" clId="Web-{BC46BBC6-25BA-8583-ECCE-99F3004980BD}" dt="2026-07-07T10:36:05.157" v="447" actId="1076"/>
          <ac:picMkLst>
            <pc:docMk/>
            <pc:sldMk cId="357809249" sldId="300"/>
            <ac:picMk id="3" creationId="{EB83CBDF-F8DF-A889-D25C-E2E6C2A90BFF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6:11.110" v="449" actId="14100"/>
          <ac:picMkLst>
            <pc:docMk/>
            <pc:sldMk cId="357809249" sldId="300"/>
            <ac:picMk id="4" creationId="{5BE4D89D-1B89-4BFC-0693-666F0E0EE49C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7:06.206" v="455" actId="1076"/>
          <ac:picMkLst>
            <pc:docMk/>
            <pc:sldMk cId="357809249" sldId="300"/>
            <ac:picMk id="6" creationId="{7E88DB48-11A9-F47E-1ABA-0573719049BB}"/>
          </ac:picMkLst>
        </pc:picChg>
      </pc:sldChg>
      <pc:sldChg chg="addSp modSp add replId">
        <pc:chgData name="Zandwijk, Annemiek van" userId="S::za@altenacollege.nl::f313207d-d5ca-4cdc-b2c0-919b909eeb93" providerId="AD" clId="Web-{BC46BBC6-25BA-8583-ECCE-99F3004980BD}" dt="2026-07-07T10:35:59.078" v="446" actId="1076"/>
        <pc:sldMkLst>
          <pc:docMk/>
          <pc:sldMk cId="2838672427" sldId="301"/>
        </pc:sldMkLst>
        <pc:spChg chg="mod">
          <ac:chgData name="Zandwijk, Annemiek van" userId="S::za@altenacollege.nl::f313207d-d5ca-4cdc-b2c0-919b909eeb93" providerId="AD" clId="Web-{BC46BBC6-25BA-8583-ECCE-99F3004980BD}" dt="2026-07-07T10:22:15.779" v="418" actId="20577"/>
          <ac:spMkLst>
            <pc:docMk/>
            <pc:sldMk cId="2838672427" sldId="301"/>
            <ac:spMk id="2" creationId="{A0BA2855-1DD4-2EE6-60EA-B2133F194523}"/>
          </ac:spMkLst>
        </pc:spChg>
        <pc:picChg chg="add mod">
          <ac:chgData name="Zandwijk, Annemiek van" userId="S::za@altenacollege.nl::f313207d-d5ca-4cdc-b2c0-919b909eeb93" providerId="AD" clId="Web-{BC46BBC6-25BA-8583-ECCE-99F3004980BD}" dt="2026-07-07T10:18:30.926" v="405" actId="1076"/>
          <ac:picMkLst>
            <pc:docMk/>
            <pc:sldMk cId="2838672427" sldId="301"/>
            <ac:picMk id="3" creationId="{1D2400CA-4B8F-A75E-F60E-134ED3FABC2E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19:24.960" v="409" actId="1076"/>
          <ac:picMkLst>
            <pc:docMk/>
            <pc:sldMk cId="2838672427" sldId="301"/>
            <ac:picMk id="4" creationId="{97294CC3-F8F3-766F-07FC-3A19FAE717DD}"/>
          </ac:picMkLst>
        </pc:picChg>
        <pc:picChg chg="add mod">
          <ac:chgData name="Zandwijk, Annemiek van" userId="S::za@altenacollege.nl::f313207d-d5ca-4cdc-b2c0-919b909eeb93" providerId="AD" clId="Web-{BC46BBC6-25BA-8583-ECCE-99F3004980BD}" dt="2026-07-07T10:35:59.078" v="446" actId="1076"/>
          <ac:picMkLst>
            <pc:docMk/>
            <pc:sldMk cId="2838672427" sldId="301"/>
            <ac:picMk id="5" creationId="{65C4A866-CF4A-378D-692D-E3E11C5BCFB5}"/>
          </ac:picMkLst>
        </pc:picChg>
      </pc:sldChg>
    </pc:docChg>
  </pc:docChgLst>
  <pc:docChgLst>
    <pc:chgData name="Bakker, Janice" userId="04bb4954-0d60-4ed6-b504-2680c099ab80" providerId="ADAL" clId="{7592AEEB-3623-439D-9A91-3C6E07A2E848}"/>
    <pc:docChg chg="modSld">
      <pc:chgData name="Bakker, Janice" userId="04bb4954-0d60-4ed6-b504-2680c099ab80" providerId="ADAL" clId="{7592AEEB-3623-439D-9A91-3C6E07A2E848}" dt="2026-07-09T06:11:41.064" v="39" actId="20577"/>
      <pc:docMkLst>
        <pc:docMk/>
      </pc:docMkLst>
      <pc:sldChg chg="modSp mod">
        <pc:chgData name="Bakker, Janice" userId="04bb4954-0d60-4ed6-b504-2680c099ab80" providerId="ADAL" clId="{7592AEEB-3623-439D-9A91-3C6E07A2E848}" dt="2026-07-09T06:11:41.064" v="39" actId="20577"/>
        <pc:sldMkLst>
          <pc:docMk/>
          <pc:sldMk cId="709558912" sldId="299"/>
        </pc:sldMkLst>
        <pc:spChg chg="mod">
          <ac:chgData name="Bakker, Janice" userId="04bb4954-0d60-4ed6-b504-2680c099ab80" providerId="ADAL" clId="{7592AEEB-3623-439D-9A91-3C6E07A2E848}" dt="2026-07-09T06:11:41.064" v="39" actId="20577"/>
          <ac:spMkLst>
            <pc:docMk/>
            <pc:sldMk cId="709558912" sldId="299"/>
            <ac:spMk id="2" creationId="{D820804F-7784-F71B-9837-74036B31B5AB}"/>
          </ac:spMkLst>
        </pc:spChg>
      </pc:sldChg>
    </pc:docChg>
  </pc:docChgLst>
  <pc:docChgLst>
    <pc:chgData name="Stienstra, Aleid" userId="S::sn@altenacollege.nl::9327c83e-0772-49de-aacb-ce4e843a65cf" providerId="AD" clId="Web-{9E881579-B9F2-F47D-1E40-5AE88F704C47}"/>
    <pc:docChg chg="modSld">
      <pc:chgData name="Stienstra, Aleid" userId="S::sn@altenacollege.nl::9327c83e-0772-49de-aacb-ce4e843a65cf" providerId="AD" clId="Web-{9E881579-B9F2-F47D-1E40-5AE88F704C47}" dt="2026-07-06T11:40:40.420" v="2" actId="20577"/>
      <pc:docMkLst>
        <pc:docMk/>
      </pc:docMkLst>
      <pc:sldChg chg="modSp">
        <pc:chgData name="Stienstra, Aleid" userId="S::sn@altenacollege.nl::9327c83e-0772-49de-aacb-ce4e843a65cf" providerId="AD" clId="Web-{9E881579-B9F2-F47D-1E40-5AE88F704C47}" dt="2026-07-06T11:40:40.420" v="2" actId="20577"/>
        <pc:sldMkLst>
          <pc:docMk/>
          <pc:sldMk cId="3628541583" sldId="277"/>
        </pc:sldMkLst>
        <pc:spChg chg="mod">
          <ac:chgData name="Stienstra, Aleid" userId="S::sn@altenacollege.nl::9327c83e-0772-49de-aacb-ce4e843a65cf" providerId="AD" clId="Web-{9E881579-B9F2-F47D-1E40-5AE88F704C47}" dt="2026-07-06T11:40:40.420" v="2" actId="20577"/>
          <ac:spMkLst>
            <pc:docMk/>
            <pc:sldMk cId="3628541583" sldId="277"/>
            <ac:spMk id="3" creationId="{CFD9987D-BB7B-91D8-F12C-DB1FABAB5202}"/>
          </ac:spMkLst>
        </pc:spChg>
      </pc:sldChg>
    </pc:docChg>
  </pc:docChgLst>
  <pc:docChgLst>
    <pc:chgData name="Bron - Rijkse, H.M." userId="5b320b60-afd5-4079-bf84-1a32a99a39db" providerId="ADAL" clId="{EF92B764-2D2D-49E5-96C6-B5C3362B7EF6}"/>
    <pc:docChg chg="undo custSel addSld delSld modSld sldOrd delMainMaster">
      <pc:chgData name="Bron - Rijkse, H.M." userId="5b320b60-afd5-4079-bf84-1a32a99a39db" providerId="ADAL" clId="{EF92B764-2D2D-49E5-96C6-B5C3362B7EF6}" dt="2026-06-29T21:02:32.291" v="511" actId="20577"/>
      <pc:docMkLst>
        <pc:docMk/>
      </pc:docMkLst>
      <pc:sldChg chg="modSp mod">
        <pc:chgData name="Bron - Rijkse, H.M." userId="5b320b60-afd5-4079-bf84-1a32a99a39db" providerId="ADAL" clId="{EF92B764-2D2D-49E5-96C6-B5C3362B7EF6}" dt="2026-06-29T14:43:37.603" v="52" actId="6549"/>
        <pc:sldMkLst>
          <pc:docMk/>
          <pc:sldMk cId="2435512786" sldId="259"/>
        </pc:sldMkLst>
        <pc:spChg chg="mod">
          <ac:chgData name="Bron - Rijkse, H.M." userId="5b320b60-afd5-4079-bf84-1a32a99a39db" providerId="ADAL" clId="{EF92B764-2D2D-49E5-96C6-B5C3362B7EF6}" dt="2026-06-29T14:43:37.603" v="52" actId="6549"/>
          <ac:spMkLst>
            <pc:docMk/>
            <pc:sldMk cId="2435512786" sldId="259"/>
            <ac:spMk id="2" creationId="{DC18447D-5A0D-412F-8DF3-5D0168CE721B}"/>
          </ac:spMkLst>
        </pc:spChg>
      </pc:sldChg>
      <pc:sldChg chg="modSp mod">
        <pc:chgData name="Bron - Rijkse, H.M." userId="5b320b60-afd5-4079-bf84-1a32a99a39db" providerId="ADAL" clId="{EF92B764-2D2D-49E5-96C6-B5C3362B7EF6}" dt="2026-06-29T14:42:13.789" v="23" actId="255"/>
        <pc:sldMkLst>
          <pc:docMk/>
          <pc:sldMk cId="895695937" sldId="261"/>
        </pc:sldMkLst>
        <pc:spChg chg="mod">
          <ac:chgData name="Bron - Rijkse, H.M." userId="5b320b60-afd5-4079-bf84-1a32a99a39db" providerId="ADAL" clId="{EF92B764-2D2D-49E5-96C6-B5C3362B7EF6}" dt="2026-06-29T14:42:13.789" v="23" actId="255"/>
          <ac:spMkLst>
            <pc:docMk/>
            <pc:sldMk cId="895695937" sldId="261"/>
            <ac:spMk id="2" creationId="{3FF83FA7-0F5B-4F42-98AF-2000EFB51409}"/>
          </ac:spMkLst>
        </pc:spChg>
      </pc:sldChg>
      <pc:sldChg chg="modSp mod">
        <pc:chgData name="Bron - Rijkse, H.M." userId="5b320b60-afd5-4079-bf84-1a32a99a39db" providerId="ADAL" clId="{EF92B764-2D2D-49E5-96C6-B5C3362B7EF6}" dt="2026-06-29T14:38:55.877" v="11" actId="20577"/>
        <pc:sldMkLst>
          <pc:docMk/>
          <pc:sldMk cId="3701885753" sldId="274"/>
        </pc:sldMkLst>
        <pc:spChg chg="mod">
          <ac:chgData name="Bron - Rijkse, H.M." userId="5b320b60-afd5-4079-bf84-1a32a99a39db" providerId="ADAL" clId="{EF92B764-2D2D-49E5-96C6-B5C3362B7EF6}" dt="2026-06-29T14:38:55.877" v="11" actId="20577"/>
          <ac:spMkLst>
            <pc:docMk/>
            <pc:sldMk cId="3701885753" sldId="274"/>
            <ac:spMk id="2" creationId="{00000000-0000-0000-0000-000000000000}"/>
          </ac:spMkLst>
        </pc:spChg>
      </pc:sldChg>
      <pc:sldChg chg="delSp modSp mod ord">
        <pc:chgData name="Bron - Rijkse, H.M." userId="5b320b60-afd5-4079-bf84-1a32a99a39db" providerId="ADAL" clId="{EF92B764-2D2D-49E5-96C6-B5C3362B7EF6}" dt="2026-06-29T20:56:52.678" v="492" actId="478"/>
        <pc:sldMkLst>
          <pc:docMk/>
          <pc:sldMk cId="3628541583" sldId="277"/>
        </pc:sldMkLst>
        <pc:spChg chg="mod">
          <ac:chgData name="Bron - Rijkse, H.M." userId="5b320b60-afd5-4079-bf84-1a32a99a39db" providerId="ADAL" clId="{EF92B764-2D2D-49E5-96C6-B5C3362B7EF6}" dt="2026-06-29T20:13:16.174" v="153" actId="20577"/>
          <ac:spMkLst>
            <pc:docMk/>
            <pc:sldMk cId="3628541583" sldId="277"/>
            <ac:spMk id="2" creationId="{3FF83FA7-0F5B-4F42-98AF-2000EFB51409}"/>
          </ac:spMkLst>
        </pc:spChg>
      </pc:sldChg>
      <pc:sldChg chg="addSp modSp mod">
        <pc:chgData name="Bron - Rijkse, H.M." userId="5b320b60-afd5-4079-bf84-1a32a99a39db" providerId="ADAL" clId="{EF92B764-2D2D-49E5-96C6-B5C3362B7EF6}" dt="2026-06-29T20:50:00.377" v="474" actId="1076"/>
        <pc:sldMkLst>
          <pc:docMk/>
          <pc:sldMk cId="3601748922" sldId="279"/>
        </pc:sldMkLst>
        <pc:spChg chg="mod">
          <ac:chgData name="Bron - Rijkse, H.M." userId="5b320b60-afd5-4079-bf84-1a32a99a39db" providerId="ADAL" clId="{EF92B764-2D2D-49E5-96C6-B5C3362B7EF6}" dt="2026-06-29T20:49:48.248" v="470" actId="207"/>
          <ac:spMkLst>
            <pc:docMk/>
            <pc:sldMk cId="3601748922" sldId="279"/>
            <ac:spMk id="2" creationId="{DC18447D-5A0D-412F-8DF3-5D0168CE721B}"/>
          </ac:spMkLst>
        </pc:spChg>
        <pc:picChg chg="add mod">
          <ac:chgData name="Bron - Rijkse, H.M." userId="5b320b60-afd5-4079-bf84-1a32a99a39db" providerId="ADAL" clId="{EF92B764-2D2D-49E5-96C6-B5C3362B7EF6}" dt="2026-06-29T20:35:55.228" v="305" actId="1076"/>
          <ac:picMkLst>
            <pc:docMk/>
            <pc:sldMk cId="3601748922" sldId="279"/>
            <ac:picMk id="3" creationId="{324E14BD-D782-62EE-7366-2190BC41CC08}"/>
          </ac:picMkLst>
        </pc:picChg>
        <pc:picChg chg="add mod">
          <ac:chgData name="Bron - Rijkse, H.M." userId="5b320b60-afd5-4079-bf84-1a32a99a39db" providerId="ADAL" clId="{EF92B764-2D2D-49E5-96C6-B5C3362B7EF6}" dt="2026-06-29T20:35:36.128" v="302" actId="1076"/>
          <ac:picMkLst>
            <pc:docMk/>
            <pc:sldMk cId="3601748922" sldId="279"/>
            <ac:picMk id="4" creationId="{02187F6C-DF1F-7055-158B-8077C07CDCA4}"/>
          </ac:picMkLst>
        </pc:picChg>
        <pc:picChg chg="add mod">
          <ac:chgData name="Bron - Rijkse, H.M." userId="5b320b60-afd5-4079-bf84-1a32a99a39db" providerId="ADAL" clId="{EF92B764-2D2D-49E5-96C6-B5C3362B7EF6}" dt="2026-06-29T20:35:43.262" v="303" actId="1076"/>
          <ac:picMkLst>
            <pc:docMk/>
            <pc:sldMk cId="3601748922" sldId="279"/>
            <ac:picMk id="5" creationId="{0AF6D801-3506-5177-E5CF-7D13F4DC27C5}"/>
          </ac:picMkLst>
        </pc:picChg>
        <pc:picChg chg="add mod">
          <ac:chgData name="Bron - Rijkse, H.M." userId="5b320b60-afd5-4079-bf84-1a32a99a39db" providerId="ADAL" clId="{EF92B764-2D2D-49E5-96C6-B5C3362B7EF6}" dt="2026-06-29T20:35:33.046" v="301" actId="1076"/>
          <ac:picMkLst>
            <pc:docMk/>
            <pc:sldMk cId="3601748922" sldId="279"/>
            <ac:picMk id="6" creationId="{B907F5C2-2206-D89A-4E67-BEB5287828C4}"/>
          </ac:picMkLst>
        </pc:picChg>
        <pc:picChg chg="add mod">
          <ac:chgData name="Bron - Rijkse, H.M." userId="5b320b60-afd5-4079-bf84-1a32a99a39db" providerId="ADAL" clId="{EF92B764-2D2D-49E5-96C6-B5C3362B7EF6}" dt="2026-06-29T20:35:27.652" v="300" actId="14100"/>
          <ac:picMkLst>
            <pc:docMk/>
            <pc:sldMk cId="3601748922" sldId="279"/>
            <ac:picMk id="7" creationId="{ADC04831-1C45-4552-B30D-64C06588A4A2}"/>
          </ac:picMkLst>
        </pc:picChg>
        <pc:picChg chg="add mod">
          <ac:chgData name="Bron - Rijkse, H.M." userId="5b320b60-afd5-4079-bf84-1a32a99a39db" providerId="ADAL" clId="{EF92B764-2D2D-49E5-96C6-B5C3362B7EF6}" dt="2026-06-29T20:49:00.821" v="459" actId="1076"/>
          <ac:picMkLst>
            <pc:docMk/>
            <pc:sldMk cId="3601748922" sldId="279"/>
            <ac:picMk id="8" creationId="{BD8C9A9E-EE89-5505-386C-E2127167A67F}"/>
          </ac:picMkLst>
        </pc:picChg>
        <pc:picChg chg="add mod">
          <ac:chgData name="Bron - Rijkse, H.M." userId="5b320b60-afd5-4079-bf84-1a32a99a39db" providerId="ADAL" clId="{EF92B764-2D2D-49E5-96C6-B5C3362B7EF6}" dt="2026-06-29T20:49:11.640" v="463" actId="1076"/>
          <ac:picMkLst>
            <pc:docMk/>
            <pc:sldMk cId="3601748922" sldId="279"/>
            <ac:picMk id="9" creationId="{5E958AAD-CED1-E4B0-3C5F-AA21B9A8BD7F}"/>
          </ac:picMkLst>
        </pc:picChg>
        <pc:picChg chg="add mod">
          <ac:chgData name="Bron - Rijkse, H.M." userId="5b320b60-afd5-4079-bf84-1a32a99a39db" providerId="ADAL" clId="{EF92B764-2D2D-49E5-96C6-B5C3362B7EF6}" dt="2026-06-29T20:49:51.965" v="471" actId="1076"/>
          <ac:picMkLst>
            <pc:docMk/>
            <pc:sldMk cId="3601748922" sldId="279"/>
            <ac:picMk id="10" creationId="{292CF554-99AD-752B-4DAE-98B4D518AF4F}"/>
          </ac:picMkLst>
        </pc:picChg>
        <pc:picChg chg="add mod">
          <ac:chgData name="Bron - Rijkse, H.M." userId="5b320b60-afd5-4079-bf84-1a32a99a39db" providerId="ADAL" clId="{EF92B764-2D2D-49E5-96C6-B5C3362B7EF6}" dt="2026-06-29T20:46:36.574" v="437" actId="1076"/>
          <ac:picMkLst>
            <pc:docMk/>
            <pc:sldMk cId="3601748922" sldId="279"/>
            <ac:picMk id="11" creationId="{ADB5B1B2-7613-9F55-39F5-FEAFE0303451}"/>
          </ac:picMkLst>
        </pc:picChg>
        <pc:picChg chg="add mod">
          <ac:chgData name="Bron - Rijkse, H.M." userId="5b320b60-afd5-4079-bf84-1a32a99a39db" providerId="ADAL" clId="{EF92B764-2D2D-49E5-96C6-B5C3362B7EF6}" dt="2026-06-29T20:46:35.193" v="436" actId="1076"/>
          <ac:picMkLst>
            <pc:docMk/>
            <pc:sldMk cId="3601748922" sldId="279"/>
            <ac:picMk id="12" creationId="{D34292F0-112F-3968-6856-79654C7457D1}"/>
          </ac:picMkLst>
        </pc:picChg>
        <pc:picChg chg="add mod">
          <ac:chgData name="Bron - Rijkse, H.M." userId="5b320b60-afd5-4079-bf84-1a32a99a39db" providerId="ADAL" clId="{EF92B764-2D2D-49E5-96C6-B5C3362B7EF6}" dt="2026-06-29T20:46:29.007" v="433" actId="1076"/>
          <ac:picMkLst>
            <pc:docMk/>
            <pc:sldMk cId="3601748922" sldId="279"/>
            <ac:picMk id="13" creationId="{373C0C88-CC1F-B092-3833-E21DECC6AC5B}"/>
          </ac:picMkLst>
        </pc:picChg>
        <pc:picChg chg="add mod">
          <ac:chgData name="Bron - Rijkse, H.M." userId="5b320b60-afd5-4079-bf84-1a32a99a39db" providerId="ADAL" clId="{EF92B764-2D2D-49E5-96C6-B5C3362B7EF6}" dt="2026-06-29T20:46:32.498" v="435" actId="1076"/>
          <ac:picMkLst>
            <pc:docMk/>
            <pc:sldMk cId="3601748922" sldId="279"/>
            <ac:picMk id="14" creationId="{103C36C7-E332-1317-B257-C4A21ED8125D}"/>
          </ac:picMkLst>
        </pc:picChg>
        <pc:picChg chg="add mod">
          <ac:chgData name="Bron - Rijkse, H.M." userId="5b320b60-afd5-4079-bf84-1a32a99a39db" providerId="ADAL" clId="{EF92B764-2D2D-49E5-96C6-B5C3362B7EF6}" dt="2026-06-29T20:46:31.002" v="434" actId="1076"/>
          <ac:picMkLst>
            <pc:docMk/>
            <pc:sldMk cId="3601748922" sldId="279"/>
            <ac:picMk id="15" creationId="{572259F6-855F-D031-4ABC-2881FF3EF8C3}"/>
          </ac:picMkLst>
        </pc:picChg>
        <pc:picChg chg="add mod">
          <ac:chgData name="Bron - Rijkse, H.M." userId="5b320b60-afd5-4079-bf84-1a32a99a39db" providerId="ADAL" clId="{EF92B764-2D2D-49E5-96C6-B5C3362B7EF6}" dt="2026-06-29T20:49:55.832" v="472" actId="1076"/>
          <ac:picMkLst>
            <pc:docMk/>
            <pc:sldMk cId="3601748922" sldId="279"/>
            <ac:picMk id="16" creationId="{63D9CA5A-90DE-BB26-362C-1832741CE167}"/>
          </ac:picMkLst>
        </pc:picChg>
        <pc:picChg chg="add mod">
          <ac:chgData name="Bron - Rijkse, H.M." userId="5b320b60-afd5-4079-bf84-1a32a99a39db" providerId="ADAL" clId="{EF92B764-2D2D-49E5-96C6-B5C3362B7EF6}" dt="2026-06-29T20:50:00.377" v="474" actId="1076"/>
          <ac:picMkLst>
            <pc:docMk/>
            <pc:sldMk cId="3601748922" sldId="279"/>
            <ac:picMk id="17" creationId="{A843F77E-F6FB-52CA-BB14-C48FEC4B244E}"/>
          </ac:picMkLst>
        </pc:picChg>
        <pc:picChg chg="add mod">
          <ac:chgData name="Bron - Rijkse, H.M." userId="5b320b60-afd5-4079-bf84-1a32a99a39db" providerId="ADAL" clId="{EF92B764-2D2D-49E5-96C6-B5C3362B7EF6}" dt="2026-06-29T20:49:57.302" v="473" actId="1076"/>
          <ac:picMkLst>
            <pc:docMk/>
            <pc:sldMk cId="3601748922" sldId="279"/>
            <ac:picMk id="18" creationId="{E20EC395-BCBD-576F-8EDC-891E62B0A5B2}"/>
          </ac:picMkLst>
        </pc:picChg>
      </pc:sldChg>
      <pc:sldChg chg="addSp modSp add mod">
        <pc:chgData name="Bron - Rijkse, H.M." userId="5b320b60-afd5-4079-bf84-1a32a99a39db" providerId="ADAL" clId="{EF92B764-2D2D-49E5-96C6-B5C3362B7EF6}" dt="2026-06-29T21:02:32.291" v="511" actId="20577"/>
        <pc:sldMkLst>
          <pc:docMk/>
          <pc:sldMk cId="3589588283" sldId="280"/>
        </pc:sldMkLst>
        <pc:spChg chg="mod">
          <ac:chgData name="Bron - Rijkse, H.M." userId="5b320b60-afd5-4079-bf84-1a32a99a39db" providerId="ADAL" clId="{EF92B764-2D2D-49E5-96C6-B5C3362B7EF6}" dt="2026-06-29T21:02:32.291" v="511" actId="20577"/>
          <ac:spMkLst>
            <pc:docMk/>
            <pc:sldMk cId="3589588283" sldId="280"/>
            <ac:spMk id="2" creationId="{E94B3503-E88B-32F3-47E5-A2C797A91269}"/>
          </ac:spMkLst>
        </pc:spChg>
        <pc:picChg chg="add mod">
          <ac:chgData name="Bron - Rijkse, H.M." userId="5b320b60-afd5-4079-bf84-1a32a99a39db" providerId="ADAL" clId="{EF92B764-2D2D-49E5-96C6-B5C3362B7EF6}" dt="2026-06-29T20:21:26.627" v="214" actId="14100"/>
          <ac:picMkLst>
            <pc:docMk/>
            <pc:sldMk cId="3589588283" sldId="280"/>
            <ac:picMk id="3" creationId="{675440D3-8B6C-F9E3-239C-12EC220D7DAF}"/>
          </ac:picMkLst>
        </pc:picChg>
        <pc:picChg chg="add mod">
          <ac:chgData name="Bron - Rijkse, H.M." userId="5b320b60-afd5-4079-bf84-1a32a99a39db" providerId="ADAL" clId="{EF92B764-2D2D-49E5-96C6-B5C3362B7EF6}" dt="2026-06-29T20:21:23.139" v="213" actId="14100"/>
          <ac:picMkLst>
            <pc:docMk/>
            <pc:sldMk cId="3589588283" sldId="280"/>
            <ac:picMk id="4" creationId="{7FC74C8C-4EC9-4511-8047-C78A08CF8D7E}"/>
          </ac:picMkLst>
        </pc:picChg>
        <pc:picChg chg="add mod">
          <ac:chgData name="Bron - Rijkse, H.M." userId="5b320b60-afd5-4079-bf84-1a32a99a39db" providerId="ADAL" clId="{EF92B764-2D2D-49E5-96C6-B5C3362B7EF6}" dt="2026-06-29T20:28:17.604" v="258" actId="14100"/>
          <ac:picMkLst>
            <pc:docMk/>
            <pc:sldMk cId="3589588283" sldId="280"/>
            <ac:picMk id="5" creationId="{82FFC739-E987-4B15-8AF5-82FB144185E5}"/>
          </ac:picMkLst>
        </pc:picChg>
        <pc:picChg chg="add mod">
          <ac:chgData name="Bron - Rijkse, H.M." userId="5b320b60-afd5-4079-bf84-1a32a99a39db" providerId="ADAL" clId="{EF92B764-2D2D-49E5-96C6-B5C3362B7EF6}" dt="2026-06-29T20:28:25.068" v="260" actId="14100"/>
          <ac:picMkLst>
            <pc:docMk/>
            <pc:sldMk cId="3589588283" sldId="280"/>
            <ac:picMk id="6" creationId="{D529D89A-CBDA-055B-C175-B32BB664C275}"/>
          </ac:picMkLst>
        </pc:picChg>
        <pc:picChg chg="add mod">
          <ac:chgData name="Bron - Rijkse, H.M." userId="5b320b60-afd5-4079-bf84-1a32a99a39db" providerId="ADAL" clId="{EF92B764-2D2D-49E5-96C6-B5C3362B7EF6}" dt="2026-06-29T20:28:09.702" v="256" actId="14100"/>
          <ac:picMkLst>
            <pc:docMk/>
            <pc:sldMk cId="3589588283" sldId="280"/>
            <ac:picMk id="7" creationId="{87DD3562-9042-FB0F-BD79-D62DB954D3AD}"/>
          </ac:picMkLst>
        </pc:picChg>
        <pc:picChg chg="add mod">
          <ac:chgData name="Bron - Rijkse, H.M." userId="5b320b60-afd5-4079-bf84-1a32a99a39db" providerId="ADAL" clId="{EF92B764-2D2D-49E5-96C6-B5C3362B7EF6}" dt="2026-06-29T20:28:04.798" v="254" actId="1076"/>
          <ac:picMkLst>
            <pc:docMk/>
            <pc:sldMk cId="3589588283" sldId="280"/>
            <ac:picMk id="8" creationId="{171B0FB1-B657-115E-24AA-16172731ED94}"/>
          </ac:picMkLst>
        </pc:picChg>
        <pc:picChg chg="add mod">
          <ac:chgData name="Bron - Rijkse, H.M." userId="5b320b60-afd5-4079-bf84-1a32a99a39db" providerId="ADAL" clId="{EF92B764-2D2D-49E5-96C6-B5C3362B7EF6}" dt="2026-06-29T20:27:58.246" v="251" actId="1076"/>
          <ac:picMkLst>
            <pc:docMk/>
            <pc:sldMk cId="3589588283" sldId="280"/>
            <ac:picMk id="9" creationId="{698E7C9B-44BE-4B8A-BB6F-F5482F4855BB}"/>
          </ac:picMkLst>
        </pc:picChg>
        <pc:picChg chg="add mod">
          <ac:chgData name="Bron - Rijkse, H.M." userId="5b320b60-afd5-4079-bf84-1a32a99a39db" providerId="ADAL" clId="{EF92B764-2D2D-49E5-96C6-B5C3362B7EF6}" dt="2026-06-29T20:27:59.552" v="252" actId="1076"/>
          <ac:picMkLst>
            <pc:docMk/>
            <pc:sldMk cId="3589588283" sldId="280"/>
            <ac:picMk id="10" creationId="{093ECC28-DA84-EBCF-9698-4ACF31E8838B}"/>
          </ac:picMkLst>
        </pc:picChg>
      </pc:sldChg>
      <pc:sldChg chg="modSp add mod">
        <pc:chgData name="Bron - Rijkse, H.M." userId="5b320b60-afd5-4079-bf84-1a32a99a39db" providerId="ADAL" clId="{EF92B764-2D2D-49E5-96C6-B5C3362B7EF6}" dt="2026-06-29T20:13:41.183" v="156" actId="6549"/>
        <pc:sldMkLst>
          <pc:docMk/>
          <pc:sldMk cId="3071819748" sldId="281"/>
        </pc:sldMkLst>
        <pc:spChg chg="mod">
          <ac:chgData name="Bron - Rijkse, H.M." userId="5b320b60-afd5-4079-bf84-1a32a99a39db" providerId="ADAL" clId="{EF92B764-2D2D-49E5-96C6-B5C3362B7EF6}" dt="2026-06-29T20:13:41.183" v="156" actId="6549"/>
          <ac:spMkLst>
            <pc:docMk/>
            <pc:sldMk cId="3071819748" sldId="281"/>
            <ac:spMk id="2" creationId="{DF178E1C-29E8-83EB-9BDF-497EC93A49B0}"/>
          </ac:spMkLst>
        </pc:spChg>
      </pc:sldChg>
      <pc:sldChg chg="addSp delSp modSp add mod ord">
        <pc:chgData name="Bron - Rijkse, H.M." userId="5b320b60-afd5-4079-bf84-1a32a99a39db" providerId="ADAL" clId="{EF92B764-2D2D-49E5-96C6-B5C3362B7EF6}" dt="2026-06-29T20:16:49.128" v="176" actId="207"/>
        <pc:sldMkLst>
          <pc:docMk/>
          <pc:sldMk cId="632280366" sldId="282"/>
        </pc:sldMkLst>
        <pc:spChg chg="mod">
          <ac:chgData name="Bron - Rijkse, H.M." userId="5b320b60-afd5-4079-bf84-1a32a99a39db" providerId="ADAL" clId="{EF92B764-2D2D-49E5-96C6-B5C3362B7EF6}" dt="2026-06-29T20:16:49.128" v="176" actId="207"/>
          <ac:spMkLst>
            <pc:docMk/>
            <pc:sldMk cId="632280366" sldId="282"/>
            <ac:spMk id="2" creationId="{030DB0F1-27C5-A0E7-0600-65AF9B6D4335}"/>
          </ac:spMkLst>
        </pc:spChg>
        <pc:picChg chg="add mod">
          <ac:chgData name="Bron - Rijkse, H.M." userId="5b320b60-afd5-4079-bf84-1a32a99a39db" providerId="ADAL" clId="{EF92B764-2D2D-49E5-96C6-B5C3362B7EF6}" dt="2026-06-29T20:15:26.252" v="164" actId="1076"/>
          <ac:picMkLst>
            <pc:docMk/>
            <pc:sldMk cId="632280366" sldId="282"/>
            <ac:picMk id="4" creationId="{66CABFBF-5E32-675D-F772-147FF127023A}"/>
          </ac:picMkLst>
        </pc:picChg>
      </pc:sldChg>
      <pc:sldChg chg="delSp modSp add mod">
        <pc:chgData name="Bron - Rijkse, H.M." userId="5b320b60-afd5-4079-bf84-1a32a99a39db" providerId="ADAL" clId="{EF92B764-2D2D-49E5-96C6-B5C3362B7EF6}" dt="2026-06-29T20:56:59.091" v="493" actId="478"/>
        <pc:sldMkLst>
          <pc:docMk/>
          <pc:sldMk cId="1412061490" sldId="285"/>
        </pc:sldMkLst>
        <pc:spChg chg="mod">
          <ac:chgData name="Bron - Rijkse, H.M." userId="5b320b60-afd5-4079-bf84-1a32a99a39db" providerId="ADAL" clId="{EF92B764-2D2D-49E5-96C6-B5C3362B7EF6}" dt="2026-06-29T20:17:40.882" v="186" actId="20577"/>
          <ac:spMkLst>
            <pc:docMk/>
            <pc:sldMk cId="1412061490" sldId="285"/>
            <ac:spMk id="2" creationId="{566603ED-8E8D-9E20-5A3F-77FBBDFB7858}"/>
          </ac:spMkLst>
        </pc:spChg>
      </pc:sldChg>
      <pc:sldChg chg="delSp modSp add mod">
        <pc:chgData name="Bron - Rijkse, H.M." userId="5b320b60-afd5-4079-bf84-1a32a99a39db" providerId="ADAL" clId="{EF92B764-2D2D-49E5-96C6-B5C3362B7EF6}" dt="2026-06-29T20:57:02.335" v="494" actId="478"/>
        <pc:sldMkLst>
          <pc:docMk/>
          <pc:sldMk cId="4284601288" sldId="286"/>
        </pc:sldMkLst>
        <pc:spChg chg="mod">
          <ac:chgData name="Bron - Rijkse, H.M." userId="5b320b60-afd5-4079-bf84-1a32a99a39db" providerId="ADAL" clId="{EF92B764-2D2D-49E5-96C6-B5C3362B7EF6}" dt="2026-06-29T20:17:52.449" v="193" actId="20577"/>
          <ac:spMkLst>
            <pc:docMk/>
            <pc:sldMk cId="4284601288" sldId="286"/>
            <ac:spMk id="2" creationId="{896EC0D0-F2EB-606C-F1C1-D45B7E3976CF}"/>
          </ac:spMkLst>
        </pc:spChg>
      </pc:sldChg>
      <pc:sldChg chg="modSp add mod">
        <pc:chgData name="Bron - Rijkse, H.M." userId="5b320b60-afd5-4079-bf84-1a32a99a39db" providerId="ADAL" clId="{EF92B764-2D2D-49E5-96C6-B5C3362B7EF6}" dt="2026-06-29T20:18:55.988" v="201" actId="20577"/>
        <pc:sldMkLst>
          <pc:docMk/>
          <pc:sldMk cId="2712963114" sldId="288"/>
        </pc:sldMkLst>
        <pc:spChg chg="mod">
          <ac:chgData name="Bron - Rijkse, H.M." userId="5b320b60-afd5-4079-bf84-1a32a99a39db" providerId="ADAL" clId="{EF92B764-2D2D-49E5-96C6-B5C3362B7EF6}" dt="2026-06-29T20:18:55.988" v="201" actId="20577"/>
          <ac:spMkLst>
            <pc:docMk/>
            <pc:sldMk cId="2712963114" sldId="288"/>
            <ac:spMk id="2" creationId="{49082B18-F0F1-C2BE-E6D9-8D33EB2EC870}"/>
          </ac:spMkLst>
        </pc:spChg>
      </pc:sldChg>
      <pc:sldChg chg="addSp delSp modSp add mod setBg">
        <pc:chgData name="Bron - Rijkse, H.M." userId="5b320b60-afd5-4079-bf84-1a32a99a39db" providerId="ADAL" clId="{EF92B764-2D2D-49E5-96C6-B5C3362B7EF6}" dt="2026-06-29T20:57:50.679" v="508" actId="962"/>
        <pc:sldMkLst>
          <pc:docMk/>
          <pc:sldMk cId="371043081" sldId="289"/>
        </pc:sldMkLst>
        <pc:spChg chg="add ord">
          <ac:chgData name="Bron - Rijkse, H.M." userId="5b320b60-afd5-4079-bf84-1a32a99a39db" providerId="ADAL" clId="{EF92B764-2D2D-49E5-96C6-B5C3362B7EF6}" dt="2026-06-29T20:57:42.141" v="504" actId="26606"/>
          <ac:spMkLst>
            <pc:docMk/>
            <pc:sldMk cId="371043081" sldId="289"/>
            <ac:spMk id="4" creationId="{F16AF24A-BDF3-2E3C-5B88-4E2B47B3920F}"/>
          </ac:spMkLst>
        </pc:spChg>
        <pc:picChg chg="add mod">
          <ac:chgData name="Bron - Rijkse, H.M." userId="5b320b60-afd5-4079-bf84-1a32a99a39db" providerId="ADAL" clId="{EF92B764-2D2D-49E5-96C6-B5C3362B7EF6}" dt="2026-06-29T20:57:50.679" v="508" actId="962"/>
          <ac:picMkLst>
            <pc:docMk/>
            <pc:sldMk cId="371043081" sldId="289"/>
            <ac:picMk id="6" creationId="{1CFD4DA0-7BD4-2674-D4D2-B547735A28EE}"/>
          </ac:picMkLst>
        </pc:picChg>
      </pc:sldChg>
    </pc:docChg>
  </pc:docChgLst>
  <pc:docChgLst>
    <pc:chgData name="Bakker, Janice" userId="04bb4954-0d60-4ed6-b504-2680c099ab80" providerId="ADAL" clId="{43977E6F-0617-49BB-A1DC-06E303115969}"/>
    <pc:docChg chg="undo custSel addSld delSld modSld">
      <pc:chgData name="Bakker, Janice" userId="04bb4954-0d60-4ed6-b504-2680c099ab80" providerId="ADAL" clId="{43977E6F-0617-49BB-A1DC-06E303115969}" dt="2026-07-07T08:53:06.433" v="389" actId="27636"/>
      <pc:docMkLst>
        <pc:docMk/>
      </pc:docMkLst>
      <pc:sldChg chg="modSp mod">
        <pc:chgData name="Bakker, Janice" userId="04bb4954-0d60-4ed6-b504-2680c099ab80" providerId="ADAL" clId="{43977E6F-0617-49BB-A1DC-06E303115969}" dt="2026-07-07T08:49:41.942" v="358" actId="2711"/>
        <pc:sldMkLst>
          <pc:docMk/>
          <pc:sldMk cId="2435512786" sldId="259"/>
        </pc:sldMkLst>
        <pc:spChg chg="mod">
          <ac:chgData name="Bakker, Janice" userId="04bb4954-0d60-4ed6-b504-2680c099ab80" providerId="ADAL" clId="{43977E6F-0617-49BB-A1DC-06E303115969}" dt="2026-07-07T08:49:41.942" v="358" actId="2711"/>
          <ac:spMkLst>
            <pc:docMk/>
            <pc:sldMk cId="2435512786" sldId="259"/>
            <ac:spMk id="2" creationId="{DC18447D-5A0D-412F-8DF3-5D0168CE721B}"/>
          </ac:spMkLst>
        </pc:spChg>
      </pc:sldChg>
      <pc:sldChg chg="modSp mod">
        <pc:chgData name="Bakker, Janice" userId="04bb4954-0d60-4ed6-b504-2680c099ab80" providerId="ADAL" clId="{43977E6F-0617-49BB-A1DC-06E303115969}" dt="2026-07-07T08:49:55.722" v="360" actId="2711"/>
        <pc:sldMkLst>
          <pc:docMk/>
          <pc:sldMk cId="895695937" sldId="261"/>
        </pc:sldMkLst>
        <pc:spChg chg="mod">
          <ac:chgData name="Bakker, Janice" userId="04bb4954-0d60-4ed6-b504-2680c099ab80" providerId="ADAL" clId="{43977E6F-0617-49BB-A1DC-06E303115969}" dt="2026-07-07T08:49:55.722" v="360" actId="2711"/>
          <ac:spMkLst>
            <pc:docMk/>
            <pc:sldMk cId="895695937" sldId="261"/>
            <ac:spMk id="2" creationId="{3FF83FA7-0F5B-4F42-98AF-2000EFB51409}"/>
          </ac:spMkLst>
        </pc:spChg>
      </pc:sldChg>
      <pc:sldChg chg="addSp delSp modSp mod setBg">
        <pc:chgData name="Bakker, Janice" userId="04bb4954-0d60-4ed6-b504-2680c099ab80" providerId="ADAL" clId="{43977E6F-0617-49BB-A1DC-06E303115969}" dt="2026-07-07T08:53:06.433" v="389" actId="27636"/>
        <pc:sldMkLst>
          <pc:docMk/>
          <pc:sldMk cId="3701885753" sldId="274"/>
        </pc:sldMkLst>
        <pc:spChg chg="mod ord">
          <ac:chgData name="Bakker, Janice" userId="04bb4954-0d60-4ed6-b504-2680c099ab80" providerId="ADAL" clId="{43977E6F-0617-49BB-A1DC-06E303115969}" dt="2026-07-07T08:53:06.433" v="389" actId="27636"/>
          <ac:spMkLst>
            <pc:docMk/>
            <pc:sldMk cId="3701885753" sldId="274"/>
            <ac:spMk id="2" creationId="{00000000-0000-0000-0000-000000000000}"/>
          </ac:spMkLst>
        </pc:spChg>
        <pc:spChg chg="add del">
          <ac:chgData name="Bakker, Janice" userId="04bb4954-0d60-4ed6-b504-2680c099ab80" providerId="ADAL" clId="{43977E6F-0617-49BB-A1DC-06E303115969}" dt="2026-07-07T08:48:27.533" v="313" actId="26606"/>
          <ac:spMkLst>
            <pc:docMk/>
            <pc:sldMk cId="3701885753" sldId="274"/>
            <ac:spMk id="8" creationId="{4DE0D6BE-330A-422D-9BD9-1E18F73C6E1E}"/>
          </ac:spMkLst>
        </pc:spChg>
        <pc:picChg chg="add mod">
          <ac:chgData name="Bakker, Janice" userId="04bb4954-0d60-4ed6-b504-2680c099ab80" providerId="ADAL" clId="{43977E6F-0617-49BB-A1DC-06E303115969}" dt="2026-07-07T08:49:10.547" v="339" actId="1076"/>
          <ac:picMkLst>
            <pc:docMk/>
            <pc:sldMk cId="3701885753" sldId="274"/>
            <ac:picMk id="7" creationId="{598D9FCA-E642-6114-2C9A-927CE8056EAE}"/>
          </ac:picMkLst>
        </pc:picChg>
      </pc:sldChg>
      <pc:sldChg chg="modSp mod">
        <pc:chgData name="Bakker, Janice" userId="04bb4954-0d60-4ed6-b504-2680c099ab80" providerId="ADAL" clId="{43977E6F-0617-49BB-A1DC-06E303115969}" dt="2026-07-07T08:50:27.915" v="365" actId="2711"/>
        <pc:sldMkLst>
          <pc:docMk/>
          <pc:sldMk cId="3628541583" sldId="277"/>
        </pc:sldMkLst>
        <pc:spChg chg="mod">
          <ac:chgData name="Bakker, Janice" userId="04bb4954-0d60-4ed6-b504-2680c099ab80" providerId="ADAL" clId="{43977E6F-0617-49BB-A1DC-06E303115969}" dt="2026-07-07T08:50:17.812" v="363" actId="2711"/>
          <ac:spMkLst>
            <pc:docMk/>
            <pc:sldMk cId="3628541583" sldId="277"/>
            <ac:spMk id="3" creationId="{CFD9987D-BB7B-91D8-F12C-DB1FABAB5202}"/>
          </ac:spMkLst>
        </pc:spChg>
        <pc:spChg chg="mod">
          <ac:chgData name="Bakker, Janice" userId="04bb4954-0d60-4ed6-b504-2680c099ab80" providerId="ADAL" clId="{43977E6F-0617-49BB-A1DC-06E303115969}" dt="2026-07-07T08:50:27.915" v="365" actId="2711"/>
          <ac:spMkLst>
            <pc:docMk/>
            <pc:sldMk cId="3628541583" sldId="277"/>
            <ac:spMk id="8" creationId="{8778EC3A-8F34-4C00-EB79-358B98BFEA5D}"/>
          </ac:spMkLst>
        </pc:spChg>
        <pc:spChg chg="mod">
          <ac:chgData name="Bakker, Janice" userId="04bb4954-0d60-4ed6-b504-2680c099ab80" providerId="ADAL" clId="{43977E6F-0617-49BB-A1DC-06E303115969}" dt="2026-07-07T08:50:23.723" v="364" actId="2711"/>
          <ac:spMkLst>
            <pc:docMk/>
            <pc:sldMk cId="3628541583" sldId="277"/>
            <ac:spMk id="9" creationId="{07BE495B-FB34-6E2C-2010-6BD8BEF15ACF}"/>
          </ac:spMkLst>
        </pc:spChg>
      </pc:sldChg>
      <pc:sldChg chg="modSp mod">
        <pc:chgData name="Bakker, Janice" userId="04bb4954-0d60-4ed6-b504-2680c099ab80" providerId="ADAL" clId="{43977E6F-0617-49BB-A1DC-06E303115969}" dt="2026-07-07T08:50:09.721" v="362" actId="2711"/>
        <pc:sldMkLst>
          <pc:docMk/>
          <pc:sldMk cId="3601748922" sldId="279"/>
        </pc:sldMkLst>
        <pc:spChg chg="mod">
          <ac:chgData name="Bakker, Janice" userId="04bb4954-0d60-4ed6-b504-2680c099ab80" providerId="ADAL" clId="{43977E6F-0617-49BB-A1DC-06E303115969}" dt="2026-07-07T08:50:09.721" v="362" actId="2711"/>
          <ac:spMkLst>
            <pc:docMk/>
            <pc:sldMk cId="3601748922" sldId="279"/>
            <ac:spMk id="2" creationId="{DC18447D-5A0D-412F-8DF3-5D0168CE721B}"/>
          </ac:spMkLst>
        </pc:spChg>
      </pc:sldChg>
      <pc:sldChg chg="modSp mod">
        <pc:chgData name="Bakker, Janice" userId="04bb4954-0d60-4ed6-b504-2680c099ab80" providerId="ADAL" clId="{43977E6F-0617-49BB-A1DC-06E303115969}" dt="2026-07-07T08:50:03.544" v="361" actId="2711"/>
        <pc:sldMkLst>
          <pc:docMk/>
          <pc:sldMk cId="3589588283" sldId="280"/>
        </pc:sldMkLst>
        <pc:spChg chg="mod">
          <ac:chgData name="Bakker, Janice" userId="04bb4954-0d60-4ed6-b504-2680c099ab80" providerId="ADAL" clId="{43977E6F-0617-49BB-A1DC-06E303115969}" dt="2026-07-07T08:50:03.544" v="361" actId="2711"/>
          <ac:spMkLst>
            <pc:docMk/>
            <pc:sldMk cId="3589588283" sldId="280"/>
            <ac:spMk id="2" creationId="{E94B3503-E88B-32F3-47E5-A2C797A91269}"/>
          </ac:spMkLst>
        </pc:spChg>
      </pc:sldChg>
      <pc:sldChg chg="modSp mod">
        <pc:chgData name="Bakker, Janice" userId="04bb4954-0d60-4ed6-b504-2680c099ab80" providerId="ADAL" clId="{43977E6F-0617-49BB-A1DC-06E303115969}" dt="2026-07-07T08:51:15.732" v="374" actId="2711"/>
        <pc:sldMkLst>
          <pc:docMk/>
          <pc:sldMk cId="3071819748" sldId="281"/>
        </pc:sldMkLst>
        <pc:spChg chg="mod">
          <ac:chgData name="Bakker, Janice" userId="04bb4954-0d60-4ed6-b504-2680c099ab80" providerId="ADAL" clId="{43977E6F-0617-49BB-A1DC-06E303115969}" dt="2026-07-07T08:51:15.732" v="374" actId="2711"/>
          <ac:spMkLst>
            <pc:docMk/>
            <pc:sldMk cId="3071819748" sldId="281"/>
            <ac:spMk id="2" creationId="{DF178E1C-29E8-83EB-9BDF-497EC93A49B0}"/>
          </ac:spMkLst>
        </pc:spChg>
      </pc:sldChg>
      <pc:sldChg chg="modSp mod">
        <pc:chgData name="Bakker, Janice" userId="04bb4954-0d60-4ed6-b504-2680c099ab80" providerId="ADAL" clId="{43977E6F-0617-49BB-A1DC-06E303115969}" dt="2026-07-07T08:49:51.115" v="359" actId="2711"/>
        <pc:sldMkLst>
          <pc:docMk/>
          <pc:sldMk cId="632280366" sldId="282"/>
        </pc:sldMkLst>
        <pc:spChg chg="mod">
          <ac:chgData name="Bakker, Janice" userId="04bb4954-0d60-4ed6-b504-2680c099ab80" providerId="ADAL" clId="{43977E6F-0617-49BB-A1DC-06E303115969}" dt="2026-07-07T08:49:51.115" v="359" actId="2711"/>
          <ac:spMkLst>
            <pc:docMk/>
            <pc:sldMk cId="632280366" sldId="282"/>
            <ac:spMk id="2" creationId="{030DB0F1-27C5-A0E7-0600-65AF9B6D4335}"/>
          </ac:spMkLst>
        </pc:spChg>
        <pc:picChg chg="mod">
          <ac:chgData name="Bakker, Janice" userId="04bb4954-0d60-4ed6-b504-2680c099ab80" providerId="ADAL" clId="{43977E6F-0617-49BB-A1DC-06E303115969}" dt="2026-07-07T08:12:05.052" v="4" actId="1076"/>
          <ac:picMkLst>
            <pc:docMk/>
            <pc:sldMk cId="632280366" sldId="282"/>
            <ac:picMk id="4" creationId="{66CABFBF-5E32-675D-F772-147FF127023A}"/>
          </ac:picMkLst>
        </pc:picChg>
      </pc:sldChg>
      <pc:sldChg chg="addSp delSp modSp mod">
        <pc:chgData name="Bakker, Janice" userId="04bb4954-0d60-4ed6-b504-2680c099ab80" providerId="ADAL" clId="{43977E6F-0617-49BB-A1DC-06E303115969}" dt="2026-07-07T08:51:30.884" v="377" actId="2711"/>
        <pc:sldMkLst>
          <pc:docMk/>
          <pc:sldMk cId="4284601288" sldId="286"/>
        </pc:sldMkLst>
        <pc:spChg chg="mod">
          <ac:chgData name="Bakker, Janice" userId="04bb4954-0d60-4ed6-b504-2680c099ab80" providerId="ADAL" clId="{43977E6F-0617-49BB-A1DC-06E303115969}" dt="2026-07-07T08:24:29.657" v="89" actId="20577"/>
          <ac:spMkLst>
            <pc:docMk/>
            <pc:sldMk cId="4284601288" sldId="286"/>
            <ac:spMk id="2" creationId="{896EC0D0-F2EB-606C-F1C1-D45B7E3976CF}"/>
          </ac:spMkLst>
        </pc:spChg>
        <pc:spChg chg="mod">
          <ac:chgData name="Bakker, Janice" userId="04bb4954-0d60-4ed6-b504-2680c099ab80" providerId="ADAL" clId="{43977E6F-0617-49BB-A1DC-06E303115969}" dt="2026-07-07T08:51:30.884" v="377" actId="2711"/>
          <ac:spMkLst>
            <pc:docMk/>
            <pc:sldMk cId="4284601288" sldId="286"/>
            <ac:spMk id="3" creationId="{0A6F6965-A77A-5374-3F27-C3E934D0EA68}"/>
          </ac:spMkLst>
        </pc:spChg>
        <pc:picChg chg="add mod">
          <ac:chgData name="Bakker, Janice" userId="04bb4954-0d60-4ed6-b504-2680c099ab80" providerId="ADAL" clId="{43977E6F-0617-49BB-A1DC-06E303115969}" dt="2026-07-07T08:32:16.079" v="108" actId="1076"/>
          <ac:picMkLst>
            <pc:docMk/>
            <pc:sldMk cId="4284601288" sldId="286"/>
            <ac:picMk id="5" creationId="{0001BCB1-1A28-F132-63A4-5585AC0C3DFF}"/>
          </ac:picMkLst>
        </pc:picChg>
        <pc:picChg chg="add mod">
          <ac:chgData name="Bakker, Janice" userId="04bb4954-0d60-4ed6-b504-2680c099ab80" providerId="ADAL" clId="{43977E6F-0617-49BB-A1DC-06E303115969}" dt="2026-07-07T08:32:25.367" v="113" actId="1076"/>
          <ac:picMkLst>
            <pc:docMk/>
            <pc:sldMk cId="4284601288" sldId="286"/>
            <ac:picMk id="7" creationId="{092C5A7B-43B1-9E2B-D87B-65AD4EE6D907}"/>
          </ac:picMkLst>
        </pc:picChg>
        <pc:picChg chg="add mod">
          <ac:chgData name="Bakker, Janice" userId="04bb4954-0d60-4ed6-b504-2680c099ab80" providerId="ADAL" clId="{43977E6F-0617-49BB-A1DC-06E303115969}" dt="2026-07-07T08:32:20.903" v="110" actId="14100"/>
          <ac:picMkLst>
            <pc:docMk/>
            <pc:sldMk cId="4284601288" sldId="286"/>
            <ac:picMk id="11" creationId="{1D75B742-58A8-CCA9-C7E7-0CB65345FA9B}"/>
          </ac:picMkLst>
        </pc:picChg>
      </pc:sldChg>
      <pc:sldChg chg="modSp add del mod">
        <pc:chgData name="Bakker, Janice" userId="04bb4954-0d60-4ed6-b504-2680c099ab80" providerId="ADAL" clId="{43977E6F-0617-49BB-A1DC-06E303115969}" dt="2026-07-07T08:51:53.202" v="381" actId="2711"/>
        <pc:sldMkLst>
          <pc:docMk/>
          <pc:sldMk cId="2712963114" sldId="288"/>
        </pc:sldMkLst>
        <pc:spChg chg="mod">
          <ac:chgData name="Bakker, Janice" userId="04bb4954-0d60-4ed6-b504-2680c099ab80" providerId="ADAL" clId="{43977E6F-0617-49BB-A1DC-06E303115969}" dt="2026-07-07T08:51:53.202" v="381" actId="2711"/>
          <ac:spMkLst>
            <pc:docMk/>
            <pc:sldMk cId="2712963114" sldId="288"/>
            <ac:spMk id="2" creationId="{49082B18-F0F1-C2BE-E6D9-8D33EB2EC870}"/>
          </ac:spMkLst>
        </pc:spChg>
        <pc:picChg chg="mod">
          <ac:chgData name="Bakker, Janice" userId="04bb4954-0d60-4ed6-b504-2680c099ab80" providerId="ADAL" clId="{43977E6F-0617-49BB-A1DC-06E303115969}" dt="2026-07-07T08:23:35.057" v="64" actId="1076"/>
          <ac:picMkLst>
            <pc:docMk/>
            <pc:sldMk cId="2712963114" sldId="288"/>
            <ac:picMk id="4" creationId="{933C69B2-F735-F04D-56CD-769A35045D3D}"/>
          </ac:picMkLst>
        </pc:picChg>
      </pc:sldChg>
      <pc:sldChg chg="modSp mod">
        <pc:chgData name="Bakker, Janice" userId="04bb4954-0d60-4ed6-b504-2680c099ab80" providerId="ADAL" clId="{43977E6F-0617-49BB-A1DC-06E303115969}" dt="2026-07-07T08:50:34.476" v="366" actId="2711"/>
        <pc:sldMkLst>
          <pc:docMk/>
          <pc:sldMk cId="1310801455" sldId="290"/>
        </pc:sldMkLst>
        <pc:spChg chg="mod">
          <ac:chgData name="Bakker, Janice" userId="04bb4954-0d60-4ed6-b504-2680c099ab80" providerId="ADAL" clId="{43977E6F-0617-49BB-A1DC-06E303115969}" dt="2026-07-07T08:50:34.476" v="366" actId="2711"/>
          <ac:spMkLst>
            <pc:docMk/>
            <pc:sldMk cId="1310801455" sldId="290"/>
            <ac:spMk id="2" creationId="{AF33F3BC-36A9-C2E0-1BBC-B78BE4777DCE}"/>
          </ac:spMkLst>
        </pc:spChg>
      </pc:sldChg>
      <pc:sldChg chg="modSp mod">
        <pc:chgData name="Bakker, Janice" userId="04bb4954-0d60-4ed6-b504-2680c099ab80" providerId="ADAL" clId="{43977E6F-0617-49BB-A1DC-06E303115969}" dt="2026-07-07T08:50:53.104" v="370" actId="122"/>
        <pc:sldMkLst>
          <pc:docMk/>
          <pc:sldMk cId="2760717587" sldId="291"/>
        </pc:sldMkLst>
        <pc:spChg chg="mod">
          <ac:chgData name="Bakker, Janice" userId="04bb4954-0d60-4ed6-b504-2680c099ab80" providerId="ADAL" clId="{43977E6F-0617-49BB-A1DC-06E303115969}" dt="2026-07-07T08:50:53.104" v="370" actId="122"/>
          <ac:spMkLst>
            <pc:docMk/>
            <pc:sldMk cId="2760717587" sldId="291"/>
            <ac:spMk id="2" creationId="{9E663592-84FF-4E45-A939-BB0A40FC33A4}"/>
          </ac:spMkLst>
        </pc:spChg>
        <pc:spChg chg="mod">
          <ac:chgData name="Bakker, Janice" userId="04bb4954-0d60-4ed6-b504-2680c099ab80" providerId="ADAL" clId="{43977E6F-0617-49BB-A1DC-06E303115969}" dt="2026-07-07T08:50:49.383" v="369" actId="122"/>
          <ac:spMkLst>
            <pc:docMk/>
            <pc:sldMk cId="2760717587" sldId="291"/>
            <ac:spMk id="4" creationId="{F892F9C5-6DD5-9EC6-C599-00C3DD3C4400}"/>
          </ac:spMkLst>
        </pc:spChg>
      </pc:sldChg>
      <pc:sldChg chg="modSp mod">
        <pc:chgData name="Bakker, Janice" userId="04bb4954-0d60-4ed6-b504-2680c099ab80" providerId="ADAL" clId="{43977E6F-0617-49BB-A1DC-06E303115969}" dt="2026-07-07T08:51:03.080" v="372" actId="122"/>
        <pc:sldMkLst>
          <pc:docMk/>
          <pc:sldMk cId="1016284278" sldId="292"/>
        </pc:sldMkLst>
        <pc:spChg chg="mod">
          <ac:chgData name="Bakker, Janice" userId="04bb4954-0d60-4ed6-b504-2680c099ab80" providerId="ADAL" clId="{43977E6F-0617-49BB-A1DC-06E303115969}" dt="2026-07-07T08:51:03.080" v="372" actId="122"/>
          <ac:spMkLst>
            <pc:docMk/>
            <pc:sldMk cId="1016284278" sldId="292"/>
            <ac:spMk id="2" creationId="{E98FD78D-D787-57B9-300E-8E2056E6FDBF}"/>
          </ac:spMkLst>
        </pc:spChg>
      </pc:sldChg>
      <pc:sldChg chg="modSp mod">
        <pc:chgData name="Bakker, Janice" userId="04bb4954-0d60-4ed6-b504-2680c099ab80" providerId="ADAL" clId="{43977E6F-0617-49BB-A1DC-06E303115969}" dt="2026-07-07T08:51:10.868" v="373" actId="2711"/>
        <pc:sldMkLst>
          <pc:docMk/>
          <pc:sldMk cId="3706380775" sldId="293"/>
        </pc:sldMkLst>
        <pc:spChg chg="mod">
          <ac:chgData name="Bakker, Janice" userId="04bb4954-0d60-4ed6-b504-2680c099ab80" providerId="ADAL" clId="{43977E6F-0617-49BB-A1DC-06E303115969}" dt="2026-07-07T08:51:10.868" v="373" actId="2711"/>
          <ac:spMkLst>
            <pc:docMk/>
            <pc:sldMk cId="3706380775" sldId="293"/>
            <ac:spMk id="2" creationId="{E9059755-16BD-DD84-48EA-F8BE7E111220}"/>
          </ac:spMkLst>
        </pc:spChg>
      </pc:sldChg>
      <pc:sldChg chg="modSp add mod">
        <pc:chgData name="Bakker, Janice" userId="04bb4954-0d60-4ed6-b504-2680c099ab80" providerId="ADAL" clId="{43977E6F-0617-49BB-A1DC-06E303115969}" dt="2026-07-07T08:51:20.746" v="375" actId="2711"/>
        <pc:sldMkLst>
          <pc:docMk/>
          <pc:sldMk cId="761530123" sldId="294"/>
        </pc:sldMkLst>
        <pc:spChg chg="mod">
          <ac:chgData name="Bakker, Janice" userId="04bb4954-0d60-4ed6-b504-2680c099ab80" providerId="ADAL" clId="{43977E6F-0617-49BB-A1DC-06E303115969}" dt="2026-07-07T08:51:20.746" v="375" actId="2711"/>
          <ac:spMkLst>
            <pc:docMk/>
            <pc:sldMk cId="761530123" sldId="294"/>
            <ac:spMk id="2" creationId="{2C3FC0FE-41CA-1B07-1B5B-A804CC052CBB}"/>
          </ac:spMkLst>
        </pc:spChg>
      </pc:sldChg>
      <pc:sldChg chg="modSp add mod">
        <pc:chgData name="Bakker, Janice" userId="04bb4954-0d60-4ed6-b504-2680c099ab80" providerId="ADAL" clId="{43977E6F-0617-49BB-A1DC-06E303115969}" dt="2026-07-07T08:51:25.710" v="376" actId="2711"/>
        <pc:sldMkLst>
          <pc:docMk/>
          <pc:sldMk cId="2380389178" sldId="295"/>
        </pc:sldMkLst>
        <pc:spChg chg="mod">
          <ac:chgData name="Bakker, Janice" userId="04bb4954-0d60-4ed6-b504-2680c099ab80" providerId="ADAL" clId="{43977E6F-0617-49BB-A1DC-06E303115969}" dt="2026-07-07T08:51:25.710" v="376" actId="2711"/>
          <ac:spMkLst>
            <pc:docMk/>
            <pc:sldMk cId="2380389178" sldId="295"/>
            <ac:spMk id="2" creationId="{9096B7FC-C748-A571-5453-ADB2A1B1C4EA}"/>
          </ac:spMkLst>
        </pc:spChg>
      </pc:sldChg>
      <pc:sldChg chg="modSp add mod">
        <pc:chgData name="Bakker, Janice" userId="04bb4954-0d60-4ed6-b504-2680c099ab80" providerId="ADAL" clId="{43977E6F-0617-49BB-A1DC-06E303115969}" dt="2026-07-07T08:51:48.732" v="380" actId="2711"/>
        <pc:sldMkLst>
          <pc:docMk/>
          <pc:sldMk cId="1529533352" sldId="296"/>
        </pc:sldMkLst>
        <pc:spChg chg="mod">
          <ac:chgData name="Bakker, Janice" userId="04bb4954-0d60-4ed6-b504-2680c099ab80" providerId="ADAL" clId="{43977E6F-0617-49BB-A1DC-06E303115969}" dt="2026-07-07T08:51:48.732" v="380" actId="2711"/>
          <ac:spMkLst>
            <pc:docMk/>
            <pc:sldMk cId="1529533352" sldId="296"/>
            <ac:spMk id="2" creationId="{003A9DC0-B3AF-1108-2A24-DA020296EFF2}"/>
          </ac:spMkLst>
        </pc:spChg>
      </pc:sldChg>
      <pc:sldChg chg="addSp delSp modSp new mod setBg">
        <pc:chgData name="Bakker, Janice" userId="04bb4954-0d60-4ed6-b504-2680c099ab80" providerId="ADAL" clId="{43977E6F-0617-49BB-A1DC-06E303115969}" dt="2026-07-07T08:51:37.406" v="378" actId="2711"/>
        <pc:sldMkLst>
          <pc:docMk/>
          <pc:sldMk cId="4202901277" sldId="298"/>
        </pc:sldMkLst>
        <pc:spChg chg="add mod">
          <ac:chgData name="Bakker, Janice" userId="04bb4954-0d60-4ed6-b504-2680c099ab80" providerId="ADAL" clId="{43977E6F-0617-49BB-A1DC-06E303115969}" dt="2026-07-07T08:51:37.406" v="378" actId="2711"/>
          <ac:spMkLst>
            <pc:docMk/>
            <pc:sldMk cId="4202901277" sldId="298"/>
            <ac:spMk id="7" creationId="{30355058-BFB0-FA59-24A8-2A4968B5C3C6}"/>
          </ac:spMkLst>
        </pc:spChg>
        <pc:spChg chg="add">
          <ac:chgData name="Bakker, Janice" userId="04bb4954-0d60-4ed6-b504-2680c099ab80" providerId="ADAL" clId="{43977E6F-0617-49BB-A1DC-06E303115969}" dt="2026-07-07T08:38:55.290" v="142" actId="26606"/>
          <ac:spMkLst>
            <pc:docMk/>
            <pc:sldMk cId="4202901277" sldId="298"/>
            <ac:spMk id="8" creationId="{BD1CAB03-F6A4-4736-85F6-261056424D9D}"/>
          </ac:spMkLst>
        </pc:spChg>
        <pc:spChg chg="add">
          <ac:chgData name="Bakker, Janice" userId="04bb4954-0d60-4ed6-b504-2680c099ab80" providerId="ADAL" clId="{43977E6F-0617-49BB-A1DC-06E303115969}" dt="2026-07-07T08:38:55.290" v="142" actId="26606"/>
          <ac:spMkLst>
            <pc:docMk/>
            <pc:sldMk cId="4202901277" sldId="298"/>
            <ac:spMk id="13" creationId="{3E2321B3-5D47-422E-8DD6-192DA485FF63}"/>
          </ac:spMkLst>
        </pc:spChg>
        <pc:picChg chg="add del mod">
          <ac:chgData name="Bakker, Janice" userId="04bb4954-0d60-4ed6-b504-2680c099ab80" providerId="ADAL" clId="{43977E6F-0617-49BB-A1DC-06E303115969}" dt="2026-07-07T08:44:37.436" v="262" actId="1076"/>
          <ac:picMkLst>
            <pc:docMk/>
            <pc:sldMk cId="4202901277" sldId="298"/>
            <ac:picMk id="6" creationId="{D9E4C8D9-44D9-131B-7D13-2DBE12242964}"/>
          </ac:picMkLst>
        </pc:picChg>
      </pc:sldChg>
      <pc:sldChg chg="addSp modSp new mod">
        <pc:chgData name="Bakker, Janice" userId="04bb4954-0d60-4ed6-b504-2680c099ab80" providerId="ADAL" clId="{43977E6F-0617-49BB-A1DC-06E303115969}" dt="2026-07-07T08:51:44.158" v="379" actId="2711"/>
        <pc:sldMkLst>
          <pc:docMk/>
          <pc:sldMk cId="709558912" sldId="299"/>
        </pc:sldMkLst>
        <pc:spChg chg="add mod">
          <ac:chgData name="Bakker, Janice" userId="04bb4954-0d60-4ed6-b504-2680c099ab80" providerId="ADAL" clId="{43977E6F-0617-49BB-A1DC-06E303115969}" dt="2026-07-07T08:51:44.158" v="379" actId="2711"/>
          <ac:spMkLst>
            <pc:docMk/>
            <pc:sldMk cId="709558912" sldId="299"/>
            <ac:spMk id="2" creationId="{D820804F-7784-F71B-9837-74036B31B5AB}"/>
          </ac:spMkLst>
        </pc:spChg>
        <pc:picChg chg="add mod">
          <ac:chgData name="Bakker, Janice" userId="04bb4954-0d60-4ed6-b504-2680c099ab80" providerId="ADAL" clId="{43977E6F-0617-49BB-A1DC-06E303115969}" dt="2026-07-07T08:41:39.438" v="247" actId="1076"/>
          <ac:picMkLst>
            <pc:docMk/>
            <pc:sldMk cId="709558912" sldId="299"/>
            <ac:picMk id="4" creationId="{85934F42-4C72-63C3-2D7F-74E3FAA3E600}"/>
          </ac:picMkLst>
        </pc:picChg>
        <pc:picChg chg="add mod">
          <ac:chgData name="Bakker, Janice" userId="04bb4954-0d60-4ed6-b504-2680c099ab80" providerId="ADAL" clId="{43977E6F-0617-49BB-A1DC-06E303115969}" dt="2026-07-07T08:43:34.741" v="258" actId="1076"/>
          <ac:picMkLst>
            <pc:docMk/>
            <pc:sldMk cId="709558912" sldId="299"/>
            <ac:picMk id="6" creationId="{3D6F6613-5419-8602-F7B8-CAC18953CBC4}"/>
          </ac:picMkLst>
        </pc:picChg>
        <pc:picChg chg="add mod">
          <ac:chgData name="Bakker, Janice" userId="04bb4954-0d60-4ed6-b504-2680c099ab80" providerId="ADAL" clId="{43977E6F-0617-49BB-A1DC-06E303115969}" dt="2026-07-07T08:43:31.494" v="257" actId="1076"/>
          <ac:picMkLst>
            <pc:docMk/>
            <pc:sldMk cId="709558912" sldId="299"/>
            <ac:picMk id="8" creationId="{734B7446-88EB-3FE6-F90D-7D5A0F85D0D9}"/>
          </ac:picMkLst>
        </pc:picChg>
      </pc:sldChg>
    </pc:docChg>
  </pc:docChgLst>
  <pc:docChgLst>
    <pc:chgData name="Bron - Rijkse, H.M." userId="S::br@altenacollege.nl::5b320b60-afd5-4079-bf84-1a32a99a39db" providerId="AD" clId="Web-{1C89F5E8-DA43-4202-4A55-660BC81B3EDA}"/>
    <pc:docChg chg="modSld">
      <pc:chgData name="Bron - Rijkse, H.M." userId="S::br@altenacollege.nl::5b320b60-afd5-4079-bf84-1a32a99a39db" providerId="AD" clId="Web-{1C89F5E8-DA43-4202-4A55-660BC81B3EDA}" dt="2026-06-30T15:06:22.857" v="15" actId="14100"/>
      <pc:docMkLst>
        <pc:docMk/>
      </pc:docMkLst>
      <pc:sldChg chg="addSp modSp">
        <pc:chgData name="Bron - Rijkse, H.M." userId="S::br@altenacollege.nl::5b320b60-afd5-4079-bf84-1a32a99a39db" providerId="AD" clId="Web-{1C89F5E8-DA43-4202-4A55-660BC81B3EDA}" dt="2026-06-30T15:06:22.857" v="15" actId="14100"/>
        <pc:sldMkLst>
          <pc:docMk/>
          <pc:sldMk cId="371043081" sldId="289"/>
        </pc:sldMkLst>
        <pc:picChg chg="add mod">
          <ac:chgData name="Bron - Rijkse, H.M." userId="S::br@altenacollege.nl::5b320b60-afd5-4079-bf84-1a32a99a39db" providerId="AD" clId="Web-{1C89F5E8-DA43-4202-4A55-660BC81B3EDA}" dt="2026-06-30T15:06:22.857" v="15" actId="14100"/>
          <ac:picMkLst>
            <pc:docMk/>
            <pc:sldMk cId="371043081" sldId="289"/>
            <ac:picMk id="2" creationId="{48110609-9D7D-7C03-6C40-5F71EE8FCB7A}"/>
          </ac:picMkLst>
        </pc:picChg>
        <pc:picChg chg="add mod">
          <ac:chgData name="Bron - Rijkse, H.M." userId="S::br@altenacollege.nl::5b320b60-afd5-4079-bf84-1a32a99a39db" providerId="AD" clId="Web-{1C89F5E8-DA43-4202-4A55-660BC81B3EDA}" dt="2026-06-30T15:05:44.293" v="11" actId="1076"/>
          <ac:picMkLst>
            <pc:docMk/>
            <pc:sldMk cId="371043081" sldId="289"/>
            <ac:picMk id="3" creationId="{13C9E196-36C6-6882-6DFD-F66F814FE7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4BC69-A58C-46B3-9E48-B310485060E5}" type="datetimeFigureOut">
              <a:rPr lang="nl-NL" smtClean="0"/>
              <a:t>9-7-2026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D2110F-3AF7-482C-BEA3-29A0C88989B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599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Oké,</a:t>
            </a:r>
            <a:r>
              <a:rPr lang="nl-NL" baseline="0" dirty="0"/>
              <a:t> volgende dia bij start intro lied door band!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4C07AE-A8D7-4F84-B2BF-BCCA88A40B1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9148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EB9D5-7E1A-4433-8B21-2237CC26FA2C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25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EF837-FEDB-44F2-8FB5-4F56FC548A33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9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2AB55-62C0-407E-B706-C907B44B0BFC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09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BB33F-FEF5-4E73-A5F9-307689FE77C6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49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5FA4-F0B8-4D71-BC92-932E3A1502F8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884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89F80-C2CE-4D6A-80E4-D3515AD92BC6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83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4220E-EF40-477E-B84C-637FC7CE78DB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223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B8D63-E026-4E54-B301-C824E1BD14F3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462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23185-9573-406A-8068-0AB4F233501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790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63670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5021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568222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11384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0487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88691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98A19-B9D6-4696-A74D-9FEF900C8B6A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5633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05100-39B0-4914-BBD6-34F267582565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38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516DA-9D86-4E1E-A623-C11F9F74EB59}" type="datetimeFigureOut">
              <a:rPr lang="en-US" smtClean="0"/>
              <a:t>7/9/2026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776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gamestranslator.com/building-a-website-for-your-translation-business-part-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17" Type="http://schemas.openxmlformats.org/officeDocument/2006/relationships/image" Target="../media/image30.jpe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gamestranslator.com/building-a-website-for-your-translation-business-part-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gamestranslator.com/building-a-website-for-your-translation-business-part-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DE0D6BE-330A-422D-9BD9-1E18F73C6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5552470" y="1475792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</a:pPr>
            <a:r>
              <a:rPr lang="en-US" sz="5800" b="1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Nederlands</a:t>
            </a:r>
            <a:endParaRPr lang="en-US" sz="5800" b="1" dirty="0"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latin typeface="Bree Lt" panose="02000503000000020004" pitchFamily="50" charset="0"/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effectLst>
                <a:outerShdw blurRad="50800" dist="38100" dir="2700000" algn="tl" rotWithShape="0">
                  <a:srgbClr val="000000">
                    <a:alpha val="48000"/>
                  </a:srgbClr>
                </a:outerShdw>
              </a:effectLst>
              <a:latin typeface="Bree Lt" panose="02000503000000020004" pitchFamily="50" charset="0"/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mw. Bakker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mw. Bron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mw. Stienstra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mw. Van Zandwijk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</a:pPr>
            <a:r>
              <a:rPr lang="en-US" sz="20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en</a:t>
            </a:r>
            <a:r>
              <a:rPr lang="en-US" sz="20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 de </a:t>
            </a:r>
            <a:r>
              <a:rPr lang="en-US" sz="20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groeten</a:t>
            </a:r>
            <a:r>
              <a:rPr lang="en-US" sz="20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 van alle </a:t>
            </a:r>
            <a:r>
              <a:rPr lang="en-US" sz="20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andere</a:t>
            </a:r>
            <a:r>
              <a:rPr lang="en-US" sz="20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 </a:t>
            </a:r>
            <a:r>
              <a:rPr lang="en-US" sz="20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docenten</a:t>
            </a:r>
            <a:r>
              <a:rPr lang="en-US" sz="20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 </a:t>
            </a:r>
            <a:r>
              <a:rPr lang="en-US" sz="2000" dirty="0" err="1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Nederlands</a:t>
            </a:r>
            <a:r>
              <a:rPr lang="en-US" sz="2000" dirty="0"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Bree Lt" panose="02000503000000020004" pitchFamily="50" charset="0"/>
              </a:rPr>
              <a:t>!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98D9FCA-E642-6114-2C9A-927CE8056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994" y="2048439"/>
            <a:ext cx="4989763" cy="254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885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A4DBD2-D3ED-25DC-DAF4-FAC11D84B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The image depicts a classroom setting with students gathered around a teacher, showcasing various historical topics through a bulletin board, books, and a globe.">
            <a:extLst>
              <a:ext uri="{FF2B5EF4-FFF2-40B4-BE49-F238E27FC236}">
                <a16:creationId xmlns:a16="http://schemas.microsoft.com/office/drawing/2014/main" id="{1CFD4DA0-7BD4-2674-D4D2-B547735A28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839" r="1" b="11881"/>
          <a:stretch>
            <a:fillRect/>
          </a:stretch>
        </p:blipFill>
        <p:spPr>
          <a:xfrm>
            <a:off x="913795" y="191070"/>
            <a:ext cx="10276720" cy="6237026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16AF24A-BDF3-2E3C-5B88-4E2B47B3920F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110609-9D7D-7C03-6C40-5F71EE8FC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841" y="4839905"/>
            <a:ext cx="1180821" cy="18180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C9E196-36C6-6882-6DFD-F66F814FE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857" y="645885"/>
            <a:ext cx="1509486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C18447D-5A0D-412F-8DF3-5D0168CE721B}"/>
              </a:ext>
            </a:extLst>
          </p:cNvPr>
          <p:cNvSpPr/>
          <p:nvPr/>
        </p:nvSpPr>
        <p:spPr>
          <a:xfrm>
            <a:off x="691243" y="1061021"/>
            <a:ext cx="10809514" cy="50167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nl-NL" sz="3200" dirty="0">
                <a:latin typeface="Bree Lt" panose="02000503000000020004" pitchFamily="50" charset="0"/>
              </a:rPr>
              <a:t>Luister goed naar deze juffen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Je docenten Nederlands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Nee, je zat toch niet te suffen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Jij bent altijd in balans 😊</a:t>
            </a:r>
          </a:p>
          <a:p>
            <a:pPr fontAlgn="base"/>
            <a:endParaRPr lang="nl-NL" sz="3200" dirty="0">
              <a:latin typeface="Bree Lt" panose="02000503000000020004" pitchFamily="50" charset="0"/>
            </a:endParaRP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En ik weet dat het echt zo is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Dat jij weet dat je denkt ik mis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Dit straks als jij je biezen pakt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Dan neem je dit hier mee, </a:t>
            </a:r>
            <a:r>
              <a:rPr lang="nl-NL" sz="3200" dirty="0" err="1">
                <a:latin typeface="Bree Lt" panose="02000503000000020004" pitchFamily="50" charset="0"/>
              </a:rPr>
              <a:t>oooooh</a:t>
            </a:r>
            <a:r>
              <a:rPr lang="nl-NL" sz="3200" dirty="0">
                <a:latin typeface="Bree Lt" panose="02000503000000020004" pitchFamily="50" charset="0"/>
              </a:rPr>
              <a:t> </a:t>
            </a:r>
          </a:p>
          <a:p>
            <a:pPr fontAlgn="base"/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2435512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A2D35-7B71-36EB-848E-E34ABAED1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030DB0F1-27C5-A0E7-0600-65AF9B6D4335}"/>
              </a:ext>
            </a:extLst>
          </p:cNvPr>
          <p:cNvSpPr/>
          <p:nvPr/>
        </p:nvSpPr>
        <p:spPr>
          <a:xfrm>
            <a:off x="803281" y="1388874"/>
            <a:ext cx="11751029" cy="38164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, </a:t>
            </a: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avo 5!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Ja, je bent geslaagd, je vond hem toch die overdrive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Dat jij ging scoren dat stond zeker buiten kijf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Ik hoor je denken: komt ook wel door dat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topwijf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Wa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-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wa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-wat zeg je nou?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… moet dat nou?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Ja, wij vragen echt niet veel, maar zeg gerust: </a:t>
            </a: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M</a:t>
            </a:r>
            <a:r>
              <a:rPr kumimoji="0" lang="nl-NL" sz="32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evrouw</a:t>
            </a:r>
            <a:r>
              <a:rPr kumimoji="0" lang="nl-NL" sz="3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,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d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ank u wel, u bent een vrouw waar ik van hou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Afbeelding 3" descr="The image depicts a stylized, glowing, smiling face with prominent star-shaped eyes and a tongue sticking out.&#10;&#10;Door AI gegenereerde inhoud is mogelijk onjuist.">
            <a:extLst>
              <a:ext uri="{FF2B5EF4-FFF2-40B4-BE49-F238E27FC236}">
                <a16:creationId xmlns:a16="http://schemas.microsoft.com/office/drawing/2014/main" id="{66CABFBF-5E32-675D-F772-147FF1270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46358" y="4926376"/>
            <a:ext cx="1883129" cy="174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80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FF83FA7-0F5B-4F42-98AF-2000EFB51409}"/>
              </a:ext>
            </a:extLst>
          </p:cNvPr>
          <p:cNvSpPr/>
          <p:nvPr/>
        </p:nvSpPr>
        <p:spPr>
          <a:xfrm>
            <a:off x="616382" y="1043591"/>
            <a:ext cx="11308714" cy="50167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nl-NL" sz="3200" dirty="0">
                <a:latin typeface="Bree Lt" panose="02000503000000020004" pitchFamily="50" charset="0"/>
              </a:rPr>
              <a:t>Diploma binnen, straks een </a:t>
            </a:r>
            <a:r>
              <a:rPr lang="nl-NL" sz="3200" dirty="0" err="1">
                <a:latin typeface="Bree Lt" panose="02000503000000020004" pitchFamily="50" charset="0"/>
              </a:rPr>
              <a:t>and’re</a:t>
            </a:r>
            <a:r>
              <a:rPr lang="nl-NL" sz="3200" dirty="0">
                <a:latin typeface="Bree Lt" panose="02000503000000020004" pitchFamily="50" charset="0"/>
              </a:rPr>
              <a:t> job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Het is zover je gaat nu hogerop - top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Topper de top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Pas op, daar komt een kanjer aan, klap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Klapper de klap,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die gaat als een speer in een galop, top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Topper de top,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pas op daar komt een kanjer aan, klap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Klapper de klap,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die gaat als een speer in een galop </a:t>
            </a:r>
          </a:p>
        </p:txBody>
      </p:sp>
    </p:spTree>
    <p:extLst>
      <p:ext uri="{BB962C8B-B14F-4D97-AF65-F5344CB8AC3E}">
        <p14:creationId xmlns:p14="http://schemas.microsoft.com/office/powerpoint/2010/main" val="895695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8239F-2FD0-681E-C429-3607AF4D1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E94B3503-E88B-32F3-47E5-A2C797A91269}"/>
              </a:ext>
            </a:extLst>
          </p:cNvPr>
          <p:cNvSpPr/>
          <p:nvPr/>
        </p:nvSpPr>
        <p:spPr>
          <a:xfrm>
            <a:off x="217714" y="97972"/>
            <a:ext cx="11778343" cy="35394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nl-NL" sz="3200" dirty="0">
                <a:latin typeface="Bree Lt" panose="02000503000000020004" pitchFamily="50" charset="0"/>
              </a:rPr>
              <a:t>H5E: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Zie ze hier eens staan te stralen </a:t>
            </a:r>
          </a:p>
          <a:p>
            <a:pPr fontAlgn="base"/>
            <a:r>
              <a:rPr lang="nl-NL" sz="3200" b="1" dirty="0">
                <a:solidFill>
                  <a:srgbClr val="FFFF00"/>
                </a:solidFill>
                <a:latin typeface="Bree Lt" panose="02000503000000020004" pitchFamily="50" charset="0"/>
              </a:rPr>
              <a:t>Lot, Eline</a:t>
            </a:r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 </a:t>
            </a:r>
            <a:r>
              <a:rPr lang="nl-NL" sz="3200" dirty="0">
                <a:latin typeface="Bree Lt" panose="02000503000000020004" pitchFamily="50" charset="0"/>
              </a:rPr>
              <a:t>nooit gedacht : ik ga dit halen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Zoveel uur erin gestopt en zeker ook door ons </a:t>
            </a:r>
          </a:p>
          <a:p>
            <a:pPr fontAlgn="base"/>
            <a:r>
              <a:rPr lang="nl-NL" sz="3200" b="1" dirty="0">
                <a:solidFill>
                  <a:srgbClr val="FFFF00"/>
                </a:solidFill>
                <a:latin typeface="Bree Lt" panose="02000503000000020004" pitchFamily="50" charset="0"/>
              </a:rPr>
              <a:t>Joël, Morris </a:t>
            </a:r>
            <a:r>
              <a:rPr lang="nl-NL" sz="3200" dirty="0">
                <a:latin typeface="Bree Lt" panose="02000503000000020004" pitchFamily="50" charset="0"/>
              </a:rPr>
              <a:t>(</a:t>
            </a:r>
            <a:r>
              <a:rPr lang="nl-NL" sz="3200" b="1" dirty="0">
                <a:solidFill>
                  <a:srgbClr val="FFFF00"/>
                </a:solidFill>
                <a:latin typeface="Bree Lt" panose="02000503000000020004" pitchFamily="50" charset="0"/>
              </a:rPr>
              <a:t>Sem</a:t>
            </a:r>
            <a:r>
              <a:rPr lang="nl-NL" sz="3200" dirty="0">
                <a:latin typeface="Bree Lt" panose="02000503000000020004" pitchFamily="50" charset="0"/>
              </a:rPr>
              <a:t>?) dronken kennis als een spons </a:t>
            </a:r>
          </a:p>
          <a:p>
            <a:pPr fontAlgn="base"/>
            <a:r>
              <a:rPr lang="nl-NL" sz="3200" b="1" dirty="0" err="1">
                <a:solidFill>
                  <a:srgbClr val="FFFF00"/>
                </a:solidFill>
                <a:latin typeface="Bree Lt" panose="02000503000000020004" pitchFamily="50" charset="0"/>
              </a:rPr>
              <a:t>Jovi</a:t>
            </a:r>
            <a:r>
              <a:rPr lang="nl-NL" sz="3200" b="1" dirty="0">
                <a:latin typeface="Bree Lt" panose="02000503000000020004" pitchFamily="50" charset="0"/>
              </a:rPr>
              <a:t> </a:t>
            </a:r>
            <a:r>
              <a:rPr lang="nl-NL" sz="3200" dirty="0">
                <a:latin typeface="Bree Lt" panose="02000503000000020004" pitchFamily="50" charset="0"/>
              </a:rPr>
              <a:t>dronk die beker ook was drie jaar mijn pupil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En nu </a:t>
            </a:r>
            <a:r>
              <a:rPr lang="nl-NL" sz="3200" b="1" dirty="0">
                <a:solidFill>
                  <a:srgbClr val="FFFF00"/>
                </a:solidFill>
                <a:latin typeface="Bree Lt" panose="02000503000000020004" pitchFamily="50" charset="0"/>
              </a:rPr>
              <a:t>Jente</a:t>
            </a:r>
            <a:r>
              <a:rPr lang="nl-NL" sz="3200" b="1" dirty="0">
                <a:latin typeface="Bree Lt" panose="02000503000000020004" pitchFamily="50" charset="0"/>
              </a:rPr>
              <a:t> </a:t>
            </a:r>
            <a:r>
              <a:rPr lang="nl-NL" sz="3200" dirty="0">
                <a:latin typeface="Bree Lt" panose="02000503000000020004" pitchFamily="50" charset="0"/>
              </a:rPr>
              <a:t>en </a:t>
            </a:r>
            <a:r>
              <a:rPr lang="nl-NL" sz="3200" b="1" dirty="0">
                <a:solidFill>
                  <a:srgbClr val="FFFF00"/>
                </a:solidFill>
                <a:latin typeface="Bree Lt" panose="02000503000000020004" pitchFamily="50" charset="0"/>
              </a:rPr>
              <a:t>Lea</a:t>
            </a:r>
            <a:r>
              <a:rPr lang="nl-NL" sz="3200" dirty="0">
                <a:latin typeface="Bree Lt" panose="02000503000000020004" pitchFamily="50" charset="0"/>
              </a:rPr>
              <a:t> slagen wordt het best een beetje stil </a:t>
            </a:r>
          </a:p>
        </p:txBody>
      </p:sp>
      <p:pic>
        <p:nvPicPr>
          <p:cNvPr id="3" name="Afbeelding 2" descr="The image shows a person with long, braided hair wearing a green hoodie.&#10;&#10;Door AI gegenereerde inhoud is mogelijk onjuist.">
            <a:extLst>
              <a:ext uri="{FF2B5EF4-FFF2-40B4-BE49-F238E27FC236}">
                <a16:creationId xmlns:a16="http://schemas.microsoft.com/office/drawing/2014/main" id="{675440D3-8B6C-F9E3-239C-12EC220D7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3003" y="97972"/>
            <a:ext cx="1335206" cy="2002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 descr="The image shows a person wearing a dark brown sweater, with long, light brown hair.&#10;&#10;Door AI gegenereerde inhoud is mogelijk onjuist.">
            <a:extLst>
              <a:ext uri="{FF2B5EF4-FFF2-40B4-BE49-F238E27FC236}">
                <a16:creationId xmlns:a16="http://schemas.microsoft.com/office/drawing/2014/main" id="{7FC74C8C-4EC9-4511-8047-C78A08CF8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555" y="97972"/>
            <a:ext cx="1335206" cy="2002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The image shows a person with short, dark hair wearing a black t-shirt featuring a white heart logo.&#10;&#10;Door AI gegenereerde inhoud is mogelijk onjuist.">
            <a:extLst>
              <a:ext uri="{FF2B5EF4-FFF2-40B4-BE49-F238E27FC236}">
                <a16:creationId xmlns:a16="http://schemas.microsoft.com/office/drawing/2014/main" id="{82FFC739-E987-4B15-8AF5-82FB144185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903" y="3637398"/>
            <a:ext cx="1759226" cy="263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 descr="HANG ELEVEN&#10;&#10;Door AI gegenereerde inhoud is mogelijk onjuist.">
            <a:extLst>
              <a:ext uri="{FF2B5EF4-FFF2-40B4-BE49-F238E27FC236}">
                <a16:creationId xmlns:a16="http://schemas.microsoft.com/office/drawing/2014/main" id="{D529D89A-CBDA-055B-C175-B32BB664C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12" y="3634692"/>
            <a:ext cx="1759227" cy="263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The image shows a person with red hair wearing a black t-shirt with a sun pattern.&#10;&#10;Door AI gegenereerde inhoud is mogelijk onjuist.">
            <a:extLst>
              <a:ext uri="{FF2B5EF4-FFF2-40B4-BE49-F238E27FC236}">
                <a16:creationId xmlns:a16="http://schemas.microsoft.com/office/drawing/2014/main" id="{87DD3562-9042-FB0F-BD79-D62DB954D3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084" y="3634692"/>
            <a:ext cx="1761030" cy="2641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 descr="THI&#10;&#10;Door AI gegenereerde inhoud is mogelijk onjuist.">
            <a:extLst>
              <a:ext uri="{FF2B5EF4-FFF2-40B4-BE49-F238E27FC236}">
                <a16:creationId xmlns:a16="http://schemas.microsoft.com/office/drawing/2014/main" id="{171B0FB1-B657-115E-24AA-16172731ED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88" y="3637400"/>
            <a:ext cx="1761030" cy="2641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The image shows a person wearing a blue denim jacket and light brown hair.&#10;&#10;Door AI gegenereerde inhoud is mogelijk onjuist.">
            <a:extLst>
              <a:ext uri="{FF2B5EF4-FFF2-40B4-BE49-F238E27FC236}">
                <a16:creationId xmlns:a16="http://schemas.microsoft.com/office/drawing/2014/main" id="{698E7C9B-44BE-4B8A-BB6F-F5482F4855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622" y="3637400"/>
            <a:ext cx="1761030" cy="2641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 descr="The image shows a person with long, dark hair wearing a brown, tunic-style top.&#10;&#10;Door AI gegenereerde inhoud is mogelijk onjuist.">
            <a:extLst>
              <a:ext uri="{FF2B5EF4-FFF2-40B4-BE49-F238E27FC236}">
                <a16:creationId xmlns:a16="http://schemas.microsoft.com/office/drawing/2014/main" id="{093ECC28-DA84-EBCF-9698-4ACF31E883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6265" y="3634692"/>
            <a:ext cx="1762836" cy="26442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588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C18447D-5A0D-412F-8DF3-5D0168CE721B}"/>
              </a:ext>
            </a:extLst>
          </p:cNvPr>
          <p:cNvSpPr/>
          <p:nvPr/>
        </p:nvSpPr>
        <p:spPr>
          <a:xfrm>
            <a:off x="139548" y="250373"/>
            <a:ext cx="11912900" cy="44319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nl-NL" sz="3200" b="1" dirty="0">
                <a:solidFill>
                  <a:srgbClr val="FFFF00"/>
                </a:solidFill>
                <a:latin typeface="Bree Lt" panose="02000503000000020004" pitchFamily="50" charset="0"/>
              </a:rPr>
              <a:t>Lotte, Femke, Sterre</a:t>
            </a:r>
            <a:r>
              <a:rPr lang="nl-NL" sz="3200" dirty="0">
                <a:latin typeface="Bree Lt" panose="02000503000000020004" pitchFamily="50" charset="0"/>
              </a:rPr>
              <a:t>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zij gaan voor de klas </a:t>
            </a:r>
          </a:p>
          <a:p>
            <a:pPr fontAlgn="base"/>
            <a:r>
              <a:rPr lang="nl-NL" sz="2800" dirty="0">
                <a:latin typeface="Bree Lt" panose="02000503000000020004" pitchFamily="50" charset="0"/>
              </a:rPr>
              <a:t>Geef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Nathalie</a:t>
            </a:r>
            <a:r>
              <a:rPr lang="nl-NL" sz="2800" dirty="0">
                <a:latin typeface="Bree Lt" panose="02000503000000020004" pitchFamily="50" charset="0"/>
              </a:rPr>
              <a:t> een potlood, </a:t>
            </a:r>
          </a:p>
          <a:p>
            <a:pPr fontAlgn="base"/>
            <a:r>
              <a:rPr lang="nl-NL" sz="2800" dirty="0">
                <a:latin typeface="Bree Lt" panose="02000503000000020004" pitchFamily="50" charset="0"/>
              </a:rPr>
              <a:t>ieder in z’n sas </a:t>
            </a:r>
          </a:p>
          <a:p>
            <a:pPr fontAlgn="base"/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Madelief</a:t>
            </a:r>
            <a:r>
              <a:rPr lang="nl-NL" sz="2800" dirty="0">
                <a:latin typeface="Bree Lt" panose="02000503000000020004" pitchFamily="50" charset="0"/>
              </a:rPr>
              <a:t>, wat een kei jij, sla je vleugels uit </a:t>
            </a:r>
          </a:p>
          <a:p>
            <a:pPr fontAlgn="base"/>
            <a:r>
              <a:rPr lang="nl-NL" sz="2800" dirty="0">
                <a:latin typeface="Bree Lt" panose="02000503000000020004" pitchFamily="50" charset="0"/>
              </a:rPr>
              <a:t>Rotterdam voor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Jan</a:t>
            </a:r>
            <a:r>
              <a:rPr lang="nl-NL" sz="2800" dirty="0">
                <a:latin typeface="Bree Lt" panose="02000503000000020004" pitchFamily="50" charset="0"/>
              </a:rPr>
              <a:t> en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Nelis</a:t>
            </a:r>
            <a:r>
              <a:rPr lang="nl-NL" sz="2800" b="1" dirty="0">
                <a:latin typeface="Bree Lt" panose="02000503000000020004" pitchFamily="50" charset="0"/>
              </a:rPr>
              <a:t>,</a:t>
            </a:r>
            <a:r>
              <a:rPr lang="nl-NL" sz="2800" dirty="0">
                <a:latin typeface="Bree Lt" panose="02000503000000020004" pitchFamily="50" charset="0"/>
              </a:rPr>
              <a:t> veel succes tot besluit </a:t>
            </a:r>
          </a:p>
          <a:p>
            <a:pPr fontAlgn="base"/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Taeke</a:t>
            </a:r>
            <a:r>
              <a:rPr lang="nl-NL" sz="2800" dirty="0">
                <a:latin typeface="Bree Lt" panose="02000503000000020004" pitchFamily="50" charset="0"/>
              </a:rPr>
              <a:t> blíjft maar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Geert</a:t>
            </a:r>
            <a:r>
              <a:rPr lang="nl-NL" sz="2800" dirty="0">
                <a:latin typeface="Bree Lt" panose="02000503000000020004" pitchFamily="50" charset="0"/>
              </a:rPr>
              <a:t> en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Jayden,</a:t>
            </a:r>
            <a:r>
              <a:rPr lang="nl-NL" sz="2800" dirty="0">
                <a:solidFill>
                  <a:srgbClr val="FFFF00"/>
                </a:solidFill>
                <a:latin typeface="Bree Lt" panose="02000503000000020004" pitchFamily="50" charset="0"/>
              </a:rPr>
              <a:t>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Jansje, Ruben, Job</a:t>
            </a:r>
            <a:r>
              <a:rPr lang="nl-NL" sz="2800" dirty="0">
                <a:solidFill>
                  <a:srgbClr val="FFFF00"/>
                </a:solidFill>
                <a:latin typeface="Bree Lt" panose="02000503000000020004" pitchFamily="50" charset="0"/>
              </a:rPr>
              <a:t> </a:t>
            </a:r>
          </a:p>
          <a:p>
            <a:pPr fontAlgn="base"/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Kimi, Tijs</a:t>
            </a:r>
            <a:r>
              <a:rPr lang="nl-NL" sz="2800" dirty="0">
                <a:solidFill>
                  <a:srgbClr val="FFFF00"/>
                </a:solidFill>
                <a:latin typeface="Bree Lt" panose="02000503000000020004" pitchFamily="50" charset="0"/>
              </a:rPr>
              <a:t> </a:t>
            </a:r>
            <a:r>
              <a:rPr lang="nl-NL" sz="2800" dirty="0">
                <a:latin typeface="Bree Lt" panose="02000503000000020004" pitchFamily="50" charset="0"/>
              </a:rPr>
              <a:t>en zeker </a:t>
            </a:r>
            <a:r>
              <a:rPr lang="nl-NL" sz="2800" b="1" dirty="0">
                <a:solidFill>
                  <a:srgbClr val="FFFF00"/>
                </a:solidFill>
                <a:latin typeface="Bree Lt" panose="02000503000000020004" pitchFamily="50" charset="0"/>
              </a:rPr>
              <a:t>Hanne</a:t>
            </a:r>
            <a:r>
              <a:rPr lang="nl-NL" sz="2800" dirty="0">
                <a:latin typeface="Bree Lt" panose="02000503000000020004" pitchFamily="50" charset="0"/>
              </a:rPr>
              <a:t>: jullie waren top! </a:t>
            </a:r>
          </a:p>
          <a:p>
            <a:br>
              <a:rPr lang="nl-NL" dirty="0"/>
            </a:br>
            <a:endParaRPr lang="nl-NL" sz="3200" dirty="0"/>
          </a:p>
        </p:txBody>
      </p:sp>
      <p:pic>
        <p:nvPicPr>
          <p:cNvPr id="3" name="Afbeelding 2" descr="The image shows a person with long, light-colored hair wearing a dark top.&#10;&#10;Door AI gegenereerde inhoud is mogelijk onjuist.">
            <a:extLst>
              <a:ext uri="{FF2B5EF4-FFF2-40B4-BE49-F238E27FC236}">
                <a16:creationId xmlns:a16="http://schemas.microsoft.com/office/drawing/2014/main" id="{324E14BD-D782-62EE-7366-2190BC41C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0046" y="68826"/>
            <a:ext cx="1367050" cy="205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 descr="The image shows a person with blonde hair wearing a light-colored, off-shoulder dress against a blue background.&#10;&#10;Door AI gegenereerde inhoud is mogelijk onjuist.">
            <a:extLst>
              <a:ext uri="{FF2B5EF4-FFF2-40B4-BE49-F238E27FC236}">
                <a16:creationId xmlns:a16="http://schemas.microsoft.com/office/drawing/2014/main" id="{02187F6C-DF1F-7055-158B-8077C07CDC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820" y="68826"/>
            <a:ext cx="1367051" cy="205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 descr="The image shows a person with long, wavy hair wearing a red dress with a gold necklace.&#10;&#10;Door AI gegenereerde inhoud is mogelijk onjuist.">
            <a:extLst>
              <a:ext uri="{FF2B5EF4-FFF2-40B4-BE49-F238E27FC236}">
                <a16:creationId xmlns:a16="http://schemas.microsoft.com/office/drawing/2014/main" id="{0AF6D801-3506-5177-E5CF-7D13F4DC2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900" y="68826"/>
            <a:ext cx="1367051" cy="20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fbeelding 5" descr="The image shows a person with long, wavy hair, wearing a grey shirt and a necklace, against a plain blue background.&#10;&#10;Door AI gegenereerde inhoud is mogelijk onjuist.">
            <a:extLst>
              <a:ext uri="{FF2B5EF4-FFF2-40B4-BE49-F238E27FC236}">
                <a16:creationId xmlns:a16="http://schemas.microsoft.com/office/drawing/2014/main" id="{B907F5C2-2206-D89A-4E67-BEB5287828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609" y="77944"/>
            <a:ext cx="1367051" cy="2050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 descr="The image shows a person wearing a red polo shirt against a plain blue background.&#10;&#10;Door AI gegenereerde inhoud is mogelijk onjuist.">
            <a:extLst>
              <a:ext uri="{FF2B5EF4-FFF2-40B4-BE49-F238E27FC236}">
                <a16:creationId xmlns:a16="http://schemas.microsoft.com/office/drawing/2014/main" id="{ADC04831-1C45-4552-B30D-64C06588A4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398" y="68826"/>
            <a:ext cx="1367052" cy="2050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fbeelding 7" descr="A&#10;&#10;Door AI gegenereerde inhoud is mogelijk onjuist.">
            <a:extLst>
              <a:ext uri="{FF2B5EF4-FFF2-40B4-BE49-F238E27FC236}">
                <a16:creationId xmlns:a16="http://schemas.microsoft.com/office/drawing/2014/main" id="{BD8C9A9E-EE89-5505-386C-E2127167A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279" y="2214884"/>
            <a:ext cx="1204381" cy="1806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The image shows a person with short, light-colored hair wearing a black hoodie.&#10;&#10;Door AI gegenereerde inhoud is mogelijk onjuist.">
            <a:extLst>
              <a:ext uri="{FF2B5EF4-FFF2-40B4-BE49-F238E27FC236}">
                <a16:creationId xmlns:a16="http://schemas.microsoft.com/office/drawing/2014/main" id="{5E958AAD-CED1-E4B0-3C5F-AA21B9A8BD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5398" y="2214885"/>
            <a:ext cx="1204381" cy="1806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fbeelding 9" descr="The image shows a person with curly hair wearing a dark blue polo shirt.&#10;&#10;Door AI gegenereerde inhoud is mogelijk onjuist.">
            <a:extLst>
              <a:ext uri="{FF2B5EF4-FFF2-40B4-BE49-F238E27FC236}">
                <a16:creationId xmlns:a16="http://schemas.microsoft.com/office/drawing/2014/main" id="{292CF554-99AD-752B-4DAE-98B4D518AF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9" y="4512122"/>
            <a:ext cx="1284515" cy="192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fbeelding 10" descr="The image shows a person wearing a gray hoodie against a plain blue background.&#10;&#10;Door AI gegenereerde inhoud is mogelijk onjuist.">
            <a:extLst>
              <a:ext uri="{FF2B5EF4-FFF2-40B4-BE49-F238E27FC236}">
                <a16:creationId xmlns:a16="http://schemas.microsoft.com/office/drawing/2014/main" id="{ADB5B1B2-7613-9F55-39F5-FEAFE030345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708" y="4512122"/>
            <a:ext cx="1284515" cy="192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fbeelding 11" descr="The image shows a person with curly hair, wearing a white t-shirt, and a cross necklace.&#10;&#10;Door AI gegenereerde inhoud is mogelijk onjuist.">
            <a:extLst>
              <a:ext uri="{FF2B5EF4-FFF2-40B4-BE49-F238E27FC236}">
                <a16:creationId xmlns:a16="http://schemas.microsoft.com/office/drawing/2014/main" id="{D34292F0-112F-3968-6856-79654C7457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347" y="4512122"/>
            <a:ext cx="1284515" cy="192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Afbeelding 12" descr="The image shows a person with blond hair wearing a blue hoodie.&#10;&#10;Door AI gegenereerde inhoud is mogelijk onjuist.">
            <a:extLst>
              <a:ext uri="{FF2B5EF4-FFF2-40B4-BE49-F238E27FC236}">
                <a16:creationId xmlns:a16="http://schemas.microsoft.com/office/drawing/2014/main" id="{373C0C88-CC1F-B092-3833-E21DECC6AC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462" y="4512123"/>
            <a:ext cx="1284515" cy="19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Afbeelding 13" descr="The image shows a person wearing a light pink blouse and a delicate necklace, with long, wavy hair cascading down their shoulders.&#10;&#10;Door AI gegenereerde inhoud is mogelijk onjuist.">
            <a:extLst>
              <a:ext uri="{FF2B5EF4-FFF2-40B4-BE49-F238E27FC236}">
                <a16:creationId xmlns:a16="http://schemas.microsoft.com/office/drawing/2014/main" id="{103C36C7-E332-1317-B257-C4A21ED812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986" y="4512122"/>
            <a:ext cx="1284515" cy="19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Afbeelding 14" descr="The image shows a person wearing a blue sweater with a polka dot pattern and a polo neck.&#10;&#10;Door AI gegenereerde inhoud is mogelijk onjuist.">
            <a:extLst>
              <a:ext uri="{FF2B5EF4-FFF2-40B4-BE49-F238E27FC236}">
                <a16:creationId xmlns:a16="http://schemas.microsoft.com/office/drawing/2014/main" id="{572259F6-855F-D031-4ABC-2881FF3EF8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625" y="4512123"/>
            <a:ext cx="1284515" cy="19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Afbeelding 15" descr="The image shows a person with short, curly hair wearing a black t-shirt.&#10;&#10;Door AI gegenereerde inhoud is mogelijk onjuist.">
            <a:extLst>
              <a:ext uri="{FF2B5EF4-FFF2-40B4-BE49-F238E27FC236}">
                <a16:creationId xmlns:a16="http://schemas.microsoft.com/office/drawing/2014/main" id="{63D9CA5A-90DE-BB26-362C-1832741CE1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299" y="4512122"/>
            <a:ext cx="1284515" cy="1926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Afbeelding 16" descr="The image shows a person with long, light-colored hair wearing a black, long-sleeved sweater.&#10;&#10;Door AI gegenereerde inhoud is mogelijk onjuist.">
            <a:extLst>
              <a:ext uri="{FF2B5EF4-FFF2-40B4-BE49-F238E27FC236}">
                <a16:creationId xmlns:a16="http://schemas.microsoft.com/office/drawing/2014/main" id="{A843F77E-F6FB-52CA-BB14-C48FEC4B244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775" y="4512122"/>
            <a:ext cx="1284515" cy="192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Afbeelding 17" descr="The image shows a person wearing a gray hoodie on a blue background.&#10;&#10;Door AI gegenereerde inhoud is mogelijk onjuist.">
            <a:extLst>
              <a:ext uri="{FF2B5EF4-FFF2-40B4-BE49-F238E27FC236}">
                <a16:creationId xmlns:a16="http://schemas.microsoft.com/office/drawing/2014/main" id="{E20EC395-BCBD-576F-8EDC-891E62B0A5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38" y="4512122"/>
            <a:ext cx="1284515" cy="19267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174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3FF83FA7-0F5B-4F42-98AF-2000EFB51409}"/>
              </a:ext>
            </a:extLst>
          </p:cNvPr>
          <p:cNvSpPr/>
          <p:nvPr/>
        </p:nvSpPr>
        <p:spPr>
          <a:xfrm>
            <a:off x="1143000" y="353308"/>
            <a:ext cx="10972800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4000"/>
              <a:t>H5A en B</a:t>
            </a:r>
            <a:endParaRPr lang="nl-NL" sz="4000" dirty="0"/>
          </a:p>
          <a:p>
            <a:endParaRPr lang="nl-NL" sz="3200" dirty="0">
              <a:latin typeface="Abadi" panose="020B0604020104020204" pitchFamily="34" charset="0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FD9987D-BB7B-91D8-F12C-DB1FABAB5202}"/>
              </a:ext>
            </a:extLst>
          </p:cNvPr>
          <p:cNvSpPr txBox="1"/>
          <p:nvPr/>
        </p:nvSpPr>
        <p:spPr>
          <a:xfrm>
            <a:off x="225974" y="1302294"/>
            <a:ext cx="11365266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Natalie, Stijn, Noah </a:t>
            </a:r>
            <a:r>
              <a:rPr lang="nl-NL" sz="3200" dirty="0">
                <a:latin typeface="Bree Lt" panose="02000503000000020004" pitchFamily="50" charset="0"/>
              </a:rPr>
              <a:t>eerst een krappe zes</a:t>
            </a:r>
          </a:p>
          <a:p>
            <a:r>
              <a:rPr lang="nl-NL" sz="3200" dirty="0">
                <a:latin typeface="Bree Lt" panose="02000503000000020004" pitchFamily="50" charset="0"/>
              </a:rPr>
              <a:t>Opa, oom (en) ouders hielpen mee aan de les</a:t>
            </a:r>
          </a:p>
          <a:p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Noah en jij Natalie</a:t>
            </a:r>
            <a:r>
              <a:rPr lang="nl-NL" sz="3200" dirty="0">
                <a:latin typeface="Bree Lt" panose="02000503000000020004" pitchFamily="50" charset="0"/>
              </a:rPr>
              <a:t>; het werd zelfs een zeven</a:t>
            </a:r>
          </a:p>
          <a:p>
            <a:r>
              <a:rPr lang="nl-NL" sz="3200" dirty="0">
                <a:latin typeface="Bree Lt" panose="02000503000000020004" pitchFamily="50" charset="0"/>
              </a:rPr>
              <a:t>Heel bijzonder, wat een wonder:  lang zullen ze leven!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6FAF3EB-4972-A1BD-425B-F7EBBA90B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03" y="3373664"/>
            <a:ext cx="1303564" cy="201204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4C5065F-BFA3-93CF-43AB-40CB33DF6A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9790" y="3582761"/>
            <a:ext cx="1978479" cy="2929164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8778EC3A-8F34-4C00-EB79-358B98BFEA5D}"/>
              </a:ext>
            </a:extLst>
          </p:cNvPr>
          <p:cNvSpPr txBox="1"/>
          <p:nvPr/>
        </p:nvSpPr>
        <p:spPr>
          <a:xfrm>
            <a:off x="8121137" y="4832463"/>
            <a:ext cx="407158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 dirty="0">
                <a:latin typeface="Bree Lt" panose="02000503000000020004" pitchFamily="50" charset="0"/>
              </a:rPr>
              <a:t>Natalie en Noah: een 7 op de eindlijst!! Hulde (ook aan opa en ouders :))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7BE495B-FB34-6E2C-2010-6BD8BEF15ACF}"/>
              </a:ext>
            </a:extLst>
          </p:cNvPr>
          <p:cNvSpPr txBox="1"/>
          <p:nvPr/>
        </p:nvSpPr>
        <p:spPr>
          <a:xfrm>
            <a:off x="219648" y="5605359"/>
            <a:ext cx="340931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 dirty="0">
                <a:latin typeface="Bree Lt" panose="02000503000000020004" pitchFamily="50" charset="0"/>
              </a:rPr>
              <a:t>Dankzij Stijn heb ik mijn diploma hiërogliefen ontcijferen ook gehaald!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42AAEAA-641B-59D0-4E0B-D3882D233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199" y="3586842"/>
            <a:ext cx="1857830" cy="292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4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F33F3BC-36A9-C2E0-1BBC-B78BE4777DCE}"/>
              </a:ext>
            </a:extLst>
          </p:cNvPr>
          <p:cNvSpPr txBox="1"/>
          <p:nvPr/>
        </p:nvSpPr>
        <p:spPr>
          <a:xfrm>
            <a:off x="378677" y="322021"/>
            <a:ext cx="571795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>
                <a:latin typeface="Bree Lt" panose="02000503000000020004" pitchFamily="50" charset="0"/>
              </a:rPr>
              <a:t>Zet de deur van 133 vooral niet open:</a:t>
            </a:r>
            <a:endParaRPr lang="nl-NL" dirty="0">
              <a:latin typeface="Bree Lt" panose="02000503000000020004" pitchFamily="50" charset="0"/>
            </a:endParaRPr>
          </a:p>
          <a:p>
            <a:r>
              <a:rPr lang="nl-NL" sz="2400" dirty="0">
                <a:latin typeface="Bree Lt" panose="02000503000000020004" pitchFamily="50" charset="0"/>
              </a:rPr>
              <a:t>Mathijs, </a:t>
            </a:r>
            <a:r>
              <a:rPr lang="nl-NL" sz="2400" dirty="0" err="1">
                <a:latin typeface="Bree Lt" panose="02000503000000020004" pitchFamily="50" charset="0"/>
              </a:rPr>
              <a:t>Artin</a:t>
            </a:r>
            <a:r>
              <a:rPr lang="nl-NL" sz="2400" dirty="0">
                <a:latin typeface="Bree Lt" panose="02000503000000020004" pitchFamily="50" charset="0"/>
              </a:rPr>
              <a:t> en Manu gaan zeker voortijdig lopen</a:t>
            </a:r>
            <a:endParaRPr lang="nl-NL" dirty="0">
              <a:latin typeface="Bree Lt" panose="02000503000000020004" pitchFamily="50" charset="0"/>
            </a:endParaRPr>
          </a:p>
          <a:p>
            <a:endParaRPr lang="nl-NL" sz="24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CC94729-F0F4-AC5A-A2C2-8BD357C8C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" y="2432957"/>
            <a:ext cx="2641600" cy="395877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2D54AD4-D669-6652-405B-A86D52D93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429" y="2432957"/>
            <a:ext cx="2656114" cy="395877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600D764-C410-702D-5DD4-F17302CFAD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286" y="154214"/>
            <a:ext cx="2677886" cy="4074886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53EB18B-44A6-BF50-FDFC-C7BD3F81E1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520" y="3222172"/>
            <a:ext cx="5709816" cy="317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01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E663592-84FF-4E45-A939-BB0A40FC33A4}"/>
              </a:ext>
            </a:extLst>
          </p:cNvPr>
          <p:cNvSpPr txBox="1"/>
          <p:nvPr/>
        </p:nvSpPr>
        <p:spPr>
          <a:xfrm>
            <a:off x="3565580" y="59872"/>
            <a:ext cx="4908439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Marith, Eva, Jenna, Sanne, Mari Lou, Isa Lieve, Fleur</a:t>
            </a:r>
          </a:p>
          <a:p>
            <a:pPr algn="ctr"/>
            <a:r>
              <a:rPr lang="nl-NL" sz="3200" dirty="0">
                <a:latin typeface="Bree Lt" panose="02000503000000020004" pitchFamily="50" charset="0"/>
              </a:rPr>
              <a:t>Mijn lessen en mijn leven gaven jullie zoveel kleur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892F9C5-6DD5-9EC6-C599-00C3DD3C4400}"/>
              </a:ext>
            </a:extLst>
          </p:cNvPr>
          <p:cNvSpPr txBox="1"/>
          <p:nvPr/>
        </p:nvSpPr>
        <p:spPr>
          <a:xfrm>
            <a:off x="3044731" y="5872801"/>
            <a:ext cx="494232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dirty="0">
                <a:latin typeface="Bree Lt" panose="02000503000000020004" pitchFamily="50" charset="0"/>
              </a:rPr>
              <a:t>Lieve meiden, het was me een waar genoegen om een jaar met jullie te zwoegen.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87DFCB3-5E17-1E0E-4F54-5DB98BC7C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745014"/>
            <a:ext cx="1560287" cy="2362201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02FD254B-9024-A912-B2F5-067C36B46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59872"/>
            <a:ext cx="1756229" cy="235494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F103144-C739-F013-56B4-A70B4D88D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7972" y="2715986"/>
            <a:ext cx="1661886" cy="239848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54A26FF-2B6E-A5EF-10E6-C606FAA47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66829" y="2766785"/>
            <a:ext cx="1676401" cy="2347687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48A61CF6-EEA5-862B-5F01-D447B2E8C5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1629" y="2737757"/>
            <a:ext cx="1698171" cy="237671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A32BCC4-B846-5B88-A4C1-352B5A9557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52614"/>
            <a:ext cx="1560286" cy="2347686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75C418E5-64EF-B043-BED8-DBC4C3EF34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2715" y="59872"/>
            <a:ext cx="1582058" cy="2398487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91BAD87D-1D6C-922E-DDC0-173DC9D90C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6836" y="2759530"/>
            <a:ext cx="1567543" cy="2398486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E7FEE00D-C879-5056-B80B-6579D31010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7743" y="23586"/>
            <a:ext cx="1654630" cy="236945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4796A08F-B7DD-DBF5-E1F8-D2F100FE50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31572" y="2737757"/>
            <a:ext cx="1553030" cy="2369459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0BB6D3A-D7AE-AAF7-BD12-A9500E676A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63171" y="5377542"/>
            <a:ext cx="1182916" cy="1255487"/>
          </a:xfrm>
          <a:prstGeom prst="rect">
            <a:avLst/>
          </a:prstGeom>
        </p:spPr>
      </p:pic>
      <p:pic>
        <p:nvPicPr>
          <p:cNvPr id="19" name="Afbeelding 18" descr="Afbeelding met hart, appel, Valentijnsdag, voedsel&#10;&#10;Door AI gegenereerde inhoud is mogelijk onjuist.">
            <a:extLst>
              <a:ext uri="{FF2B5EF4-FFF2-40B4-BE49-F238E27FC236}">
                <a16:creationId xmlns:a16="http://schemas.microsoft.com/office/drawing/2014/main" id="{B328B460-9105-2F38-AE77-E7AB0F38C6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12199" y="5377541"/>
            <a:ext cx="1182916" cy="125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17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98FD78D-D787-57B9-300E-8E2056E6FDBF}"/>
              </a:ext>
            </a:extLst>
          </p:cNvPr>
          <p:cNvSpPr txBox="1"/>
          <p:nvPr/>
        </p:nvSpPr>
        <p:spPr>
          <a:xfrm>
            <a:off x="2857680" y="2698605"/>
            <a:ext cx="539203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2400" dirty="0">
                <a:latin typeface="Bree Lt" panose="02000503000000020004" pitchFamily="50" charset="0"/>
              </a:rPr>
              <a:t>'n Discussie over baby's, dames, dat trekt heren</a:t>
            </a:r>
          </a:p>
          <a:p>
            <a:pPr algn="ctr"/>
            <a:r>
              <a:rPr lang="nl-NL" sz="2400" dirty="0">
                <a:latin typeface="Bree Lt" panose="02000503000000020004" pitchFamily="50" charset="0"/>
              </a:rPr>
              <a:t>Daar wilden deze mannen graag meer over leren</a:t>
            </a:r>
          </a:p>
        </p:txBody>
      </p:sp>
      <p:pic>
        <p:nvPicPr>
          <p:cNvPr id="4" name="Afbeelding 3" descr="Afbeelding met Menselijk gezicht, persoon, hemel, glimlach&#10;&#10;Door AI gegenereerde inhoud is mogelijk onjuist.">
            <a:extLst>
              <a:ext uri="{FF2B5EF4-FFF2-40B4-BE49-F238E27FC236}">
                <a16:creationId xmlns:a16="http://schemas.microsoft.com/office/drawing/2014/main" id="{BF3B6FEA-AACE-F32D-3743-0147F7702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829" y="241298"/>
            <a:ext cx="1676401" cy="234768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EBC1C0B-5C28-78A2-D05F-4E5AD3C7A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8314" y="4239985"/>
            <a:ext cx="1553030" cy="237671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5FF76BE-6E79-82E2-8BD7-D82D01281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9058" y="234042"/>
            <a:ext cx="1632857" cy="238397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E6420CE-79AE-29EB-31F7-69BDD6BC6E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3971" y="219527"/>
            <a:ext cx="1560286" cy="236945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C2831C0E-D8CB-AF0A-9092-9FDE8C2C2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41300"/>
            <a:ext cx="1574801" cy="236945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B87A9280-7D59-8FB6-537A-E7CC63975C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9221" y="639536"/>
            <a:ext cx="2153557" cy="215355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09D4918B-C917-0B1F-B882-3BE5C1C5FD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5515" y="4269014"/>
            <a:ext cx="1502230" cy="23114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6FB906D-EA38-A5F6-08C8-C0ED437044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27400" y="4261757"/>
            <a:ext cx="1531258" cy="22606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003FDB0-FBCB-0053-B14B-42356CD6E2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97737" y="3636735"/>
            <a:ext cx="2472871" cy="242207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B9BED76-A72A-3275-8FE9-44A0C32D4E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519" y="3725863"/>
            <a:ext cx="2352675" cy="233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284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E9059755-16BD-DD84-48EA-F8BE7E111220}"/>
              </a:ext>
            </a:extLst>
          </p:cNvPr>
          <p:cNvSpPr txBox="1"/>
          <p:nvPr/>
        </p:nvSpPr>
        <p:spPr>
          <a:xfrm>
            <a:off x="4169519" y="3601129"/>
            <a:ext cx="5493702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200" dirty="0">
                <a:latin typeface="Bree Lt" panose="02000503000000020004" pitchFamily="50" charset="0"/>
              </a:rPr>
              <a:t>In mijn klas, </a:t>
            </a:r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Quirine</a:t>
            </a:r>
            <a:r>
              <a:rPr lang="nl-NL" sz="3200" dirty="0">
                <a:latin typeface="Bree Lt" panose="02000503000000020004" pitchFamily="50" charset="0"/>
              </a:rPr>
              <a:t>, komt een plaatsje vrij</a:t>
            </a:r>
          </a:p>
          <a:p>
            <a:r>
              <a:rPr lang="nl-NL" sz="3200" dirty="0">
                <a:latin typeface="Bree Lt" panose="02000503000000020004" pitchFamily="50" charset="0"/>
              </a:rPr>
              <a:t>Als ik vertrek en jij bent klaar, kom jij dan na mij?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4C2ED1F-5E93-65C8-B4E1-2D6E2F85A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57" y="720271"/>
            <a:ext cx="3207658" cy="481511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CA57678-5079-FD60-EBDB-5E339D4AE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971" y="152400"/>
            <a:ext cx="3018972" cy="297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80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F650C-0E1C-6128-4761-8BCBB06B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DF178E1C-29E8-83EB-9BDF-497EC93A49B0}"/>
              </a:ext>
            </a:extLst>
          </p:cNvPr>
          <p:cNvSpPr/>
          <p:nvPr/>
        </p:nvSpPr>
        <p:spPr>
          <a:xfrm>
            <a:off x="547469" y="2389489"/>
            <a:ext cx="10809514" cy="255454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En ik weet dat het echt zo is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Dat jij weet dat je denkt ik mis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Dit straks als jij je biezen pakt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Dan neem je dit hier mee, 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1819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15F17-1E38-6497-F677-873F30DC7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2C3FC0FE-41CA-1B07-1B5B-A804CC052CBB}"/>
              </a:ext>
            </a:extLst>
          </p:cNvPr>
          <p:cNvSpPr/>
          <p:nvPr/>
        </p:nvSpPr>
        <p:spPr>
          <a:xfrm>
            <a:off x="803281" y="1388874"/>
            <a:ext cx="11751029" cy="38164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, </a:t>
            </a: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avo 5!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Ja, je bent geslaagd, je vond hem toch die overdrive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Dat jij ging scoren dat stond zeker buiten kijf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Ik hoor je denken: komt ook wel door dat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topwijf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Wa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-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wa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-wat zeg je nou?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… moet dat nou?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Ja, wij vragen echt niet veel, maar zeg gerust: </a:t>
            </a: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M</a:t>
            </a:r>
            <a:r>
              <a:rPr kumimoji="0" lang="nl-NL" sz="32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evrouw</a:t>
            </a:r>
            <a:r>
              <a:rPr kumimoji="0" lang="nl-NL" sz="3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,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d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ank u wel, u bent een vrouw waar ik van hou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Afbeelding 3" descr="The image depicts a stylized, glowing, smiling face with prominent star-shaped eyes and a tongue sticking out.&#10;&#10;Door AI gegenereerde inhoud is mogelijk onjuist.">
            <a:extLst>
              <a:ext uri="{FF2B5EF4-FFF2-40B4-BE49-F238E27FC236}">
                <a16:creationId xmlns:a16="http://schemas.microsoft.com/office/drawing/2014/main" id="{D5026EE1-7AED-3E98-F4AC-D08EBF127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946358" y="4926376"/>
            <a:ext cx="1883129" cy="174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30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151E8-2AA3-5ED5-4091-0F85E0EBF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096B7FC-C748-A571-5453-ADB2A1B1C4EA}"/>
              </a:ext>
            </a:extLst>
          </p:cNvPr>
          <p:cNvSpPr/>
          <p:nvPr/>
        </p:nvSpPr>
        <p:spPr>
          <a:xfrm>
            <a:off x="616382" y="1043591"/>
            <a:ext cx="11308714" cy="50167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nl-NL" sz="3200" dirty="0">
                <a:latin typeface="Bree Lt" panose="02000503000000020004" pitchFamily="50" charset="0"/>
              </a:rPr>
              <a:t>Diploma binnen, straks een </a:t>
            </a:r>
            <a:r>
              <a:rPr lang="nl-NL" sz="3200" dirty="0" err="1">
                <a:latin typeface="Bree Lt" panose="02000503000000020004" pitchFamily="50" charset="0"/>
              </a:rPr>
              <a:t>and’re</a:t>
            </a:r>
            <a:r>
              <a:rPr lang="nl-NL" sz="3200" dirty="0">
                <a:latin typeface="Bree Lt" panose="02000503000000020004" pitchFamily="50" charset="0"/>
              </a:rPr>
              <a:t> job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Het is zover je gaat nu hogerop - top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Topper de top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Pas op, daar komt een kanjer aan, klap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Klapper de klap,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die gaat als een speer in een galop, top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Topper de top,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pas op daar komt een kanjer aan, klap 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Klapper de klap, </a:t>
            </a:r>
          </a:p>
          <a:p>
            <a:pPr fontAlgn="base"/>
            <a:r>
              <a:rPr lang="nl-NL" sz="3200" dirty="0">
                <a:latin typeface="Bree Lt" panose="02000503000000020004" pitchFamily="50" charset="0"/>
              </a:rPr>
              <a:t>die gaat als een speer in een galop </a:t>
            </a:r>
          </a:p>
        </p:txBody>
      </p:sp>
    </p:spTree>
    <p:extLst>
      <p:ext uri="{BB962C8B-B14F-4D97-AF65-F5344CB8AC3E}">
        <p14:creationId xmlns:p14="http://schemas.microsoft.com/office/powerpoint/2010/main" val="2380389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4A3C2-F943-8684-478B-00423F7D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566603ED-8E8D-9E20-5A3F-77FBBDFB7858}"/>
              </a:ext>
            </a:extLst>
          </p:cNvPr>
          <p:cNvSpPr/>
          <p:nvPr/>
        </p:nvSpPr>
        <p:spPr>
          <a:xfrm>
            <a:off x="1143000" y="353308"/>
            <a:ext cx="10972800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2B205-155A-5D19-78CC-1B216E8B3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29" y="3964213"/>
            <a:ext cx="1908629" cy="2855687"/>
          </a:xfrm>
          <a:prstGeom prst="rect">
            <a:avLst/>
          </a:prstGeom>
        </p:spPr>
      </p:pic>
      <p:sp>
        <p:nvSpPr>
          <p:cNvPr id="6" name="Rechthoek 1">
            <a:extLst>
              <a:ext uri="{FF2B5EF4-FFF2-40B4-BE49-F238E27FC236}">
                <a16:creationId xmlns:a16="http://schemas.microsoft.com/office/drawing/2014/main" id="{A0D87A63-37F3-EFFB-17F4-1DD9AD44D964}"/>
              </a:ext>
            </a:extLst>
          </p:cNvPr>
          <p:cNvSpPr/>
          <p:nvPr/>
        </p:nvSpPr>
        <p:spPr>
          <a:xfrm>
            <a:off x="616382" y="1043591"/>
            <a:ext cx="11308714" cy="38343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2250"/>
              </a:lnSpc>
            </a:pPr>
            <a:endParaRPr lang="en-US" sz="3200" dirty="0">
              <a:latin typeface="Bree Lt" panose="02000503000000020004" pitchFamily="50" charset="0"/>
            </a:endParaRPr>
          </a:p>
          <a:p>
            <a:r>
              <a:rPr lang="nl-NL" sz="3200">
                <a:latin typeface="Bree Lt"/>
              </a:rPr>
              <a:t>5C staat in de spotlight</a:t>
            </a:r>
            <a:endParaRPr lang="nl-NL" sz="3200" dirty="0">
              <a:latin typeface="Bree Lt"/>
            </a:endParaRPr>
          </a:p>
          <a:p>
            <a:r>
              <a:rPr lang="nl-NL" sz="3200">
                <a:solidFill>
                  <a:srgbClr val="FFFF00"/>
                </a:solidFill>
                <a:latin typeface="Bree Lt"/>
              </a:rPr>
              <a:t>Roy </a:t>
            </a:r>
            <a:r>
              <a:rPr lang="nl-NL" sz="3200">
                <a:latin typeface="Bree Lt"/>
              </a:rPr>
              <a:t>vooraan, want alleen gezelligheid</a:t>
            </a:r>
            <a:endParaRPr lang="nl-NL" sz="3200" dirty="0">
              <a:latin typeface="Bree Lt"/>
            </a:endParaRPr>
          </a:p>
          <a:p>
            <a:r>
              <a:rPr lang="nl-NL" sz="3200">
                <a:latin typeface="Bree Lt"/>
              </a:rPr>
              <a:t>Maat </a:t>
            </a:r>
            <a:r>
              <a:rPr lang="nl-NL" sz="3200">
                <a:solidFill>
                  <a:srgbClr val="FFFF00"/>
                </a:solidFill>
                <a:latin typeface="Bree Lt"/>
              </a:rPr>
              <a:t>Mats </a:t>
            </a:r>
            <a:r>
              <a:rPr lang="nl-NL" sz="3200">
                <a:latin typeface="Bree Lt"/>
              </a:rPr>
              <a:t>ernaast, maar net gehaald</a:t>
            </a:r>
            <a:endParaRPr lang="nl-NL" sz="3200" dirty="0">
              <a:latin typeface="Bree Lt"/>
            </a:endParaRPr>
          </a:p>
          <a:p>
            <a:r>
              <a:rPr lang="nl-NL" sz="3200">
                <a:latin typeface="Bree Lt"/>
              </a:rPr>
              <a:t>Samen in de klas, in de (voetbal)zaal </a:t>
            </a:r>
            <a:endParaRPr lang="nl-NL" sz="3200" dirty="0">
              <a:latin typeface="Bree Lt"/>
            </a:endParaRPr>
          </a:p>
          <a:p>
            <a:r>
              <a:rPr lang="nl-NL" sz="3200">
                <a:latin typeface="Bree Lt"/>
              </a:rPr>
              <a:t>niet bepaald. </a:t>
            </a:r>
          </a:p>
          <a:p>
            <a:endParaRPr lang="nl-NL" sz="3200" dirty="0">
              <a:latin typeface="Bree Lt"/>
            </a:endParaRPr>
          </a:p>
          <a:p>
            <a:endParaRPr lang="nl-NL" sz="3200">
              <a:latin typeface="Bree Lt" panose="02000503000000020004" pitchFamily="50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0DF04-8926-0298-E391-B715FF351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858" y="3826329"/>
            <a:ext cx="1915886" cy="28629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8AD1C7-A3DC-3EF8-0BC8-5B36AD5C1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743" y="4457700"/>
            <a:ext cx="1494972" cy="2231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7AEF1F-DF28-42F5-9CD0-862DEB0E67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1857" y="4457700"/>
            <a:ext cx="1516743" cy="22315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D5DBA4F-0291-3033-4A38-2D7F65F57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5702" y="101601"/>
            <a:ext cx="4425741" cy="659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061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15523-319D-F3E8-94F5-04A6B37EC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258CCF12-39E5-0714-29F4-41E3A96329BC}"/>
              </a:ext>
            </a:extLst>
          </p:cNvPr>
          <p:cNvSpPr/>
          <p:nvPr/>
        </p:nvSpPr>
        <p:spPr>
          <a:xfrm>
            <a:off x="580096" y="1203248"/>
            <a:ext cx="11308714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nl-NL" sz="3200">
                <a:latin typeface="Bree Lt"/>
              </a:rPr>
              <a:t>Bescheiden is het woord voor </a:t>
            </a:r>
            <a:r>
              <a:rPr lang="nl-NL" sz="3200">
                <a:solidFill>
                  <a:srgbClr val="FFFF00"/>
                </a:solidFill>
                <a:latin typeface="Bree Lt"/>
              </a:rPr>
              <a:t>Dinand</a:t>
            </a:r>
            <a:r>
              <a:rPr lang="nl-NL" sz="3200">
                <a:latin typeface="Bree Lt"/>
              </a:rPr>
              <a:t>. </a:t>
            </a:r>
            <a:endParaRPr lang="nl-NL" sz="3200">
              <a:latin typeface="Bree Lt" panose="02000503000000020004" pitchFamily="50" charset="0"/>
            </a:endParaRPr>
          </a:p>
          <a:p>
            <a:r>
              <a:rPr lang="nl-NL" sz="3200">
                <a:latin typeface="Bree Lt"/>
              </a:rPr>
              <a:t>Bij het examen met een 8 hield hij stand. </a:t>
            </a:r>
            <a:endParaRPr lang="nl-NL" sz="3200" dirty="0">
              <a:latin typeface="Bree Lt"/>
            </a:endParaRPr>
          </a:p>
          <a:p>
            <a:pPr fontAlgn="base"/>
            <a:r>
              <a:rPr lang="nl-NL" sz="3200">
                <a:latin typeface="Bree Lt"/>
              </a:rPr>
              <a:t>Vriend </a:t>
            </a:r>
            <a:r>
              <a:rPr lang="nl-NL" sz="3200">
                <a:solidFill>
                  <a:srgbClr val="FFFF00"/>
                </a:solidFill>
                <a:latin typeface="Bree Lt"/>
              </a:rPr>
              <a:t>Brian </a:t>
            </a:r>
            <a:r>
              <a:rPr lang="nl-NL" sz="3200">
                <a:latin typeface="Bree Lt"/>
              </a:rPr>
              <a:t>kwam er net achteraan </a:t>
            </a:r>
          </a:p>
          <a:p>
            <a:pPr fontAlgn="base"/>
            <a:r>
              <a:rPr lang="nl-NL" sz="3200">
                <a:latin typeface="Bree Lt"/>
              </a:rPr>
              <a:t>Geef die geweldige monteur een baan</a:t>
            </a:r>
            <a:endParaRPr lang="nl-NL" sz="3200">
              <a:latin typeface="Bree Lt" panose="02000503000000020004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83CBDF-F8DF-A889-D25C-E2E6C2A90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829" y="3550556"/>
            <a:ext cx="2039258" cy="30080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E4D89D-1B89-4BFC-0693-666F0E0EE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142" y="3550556"/>
            <a:ext cx="2017487" cy="30080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88DB48-11A9-F47E-1ABA-057371904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0946" y="457200"/>
            <a:ext cx="3972451" cy="595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9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B34B1-A6E4-D15C-C8FD-AE24F99B9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A0BA2855-1DD4-2EE6-60EA-B2133F194523}"/>
              </a:ext>
            </a:extLst>
          </p:cNvPr>
          <p:cNvSpPr/>
          <p:nvPr/>
        </p:nvSpPr>
        <p:spPr>
          <a:xfrm>
            <a:off x="616382" y="1043591"/>
            <a:ext cx="11308714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nl-NL" sz="3200">
                <a:solidFill>
                  <a:srgbClr val="FFFF00"/>
                </a:solidFill>
                <a:latin typeface="Bree Lt"/>
              </a:rPr>
              <a:t>Matthias </a:t>
            </a:r>
            <a:r>
              <a:rPr lang="nl-NL" sz="3200">
                <a:latin typeface="Bree Lt"/>
              </a:rPr>
              <a:t>is terug, ronde 2 in mijn lokaal</a:t>
            </a:r>
            <a:endParaRPr lang="en-US"/>
          </a:p>
          <a:p>
            <a:r>
              <a:rPr lang="nl-NL" sz="3200">
                <a:latin typeface="Bree Lt"/>
              </a:rPr>
              <a:t>Alsof hij dacht: nog een keer, dat kan helemaal!</a:t>
            </a:r>
            <a:endParaRPr lang="nl-NL" sz="3200" dirty="0">
              <a:latin typeface="Bree Lt"/>
            </a:endParaRPr>
          </a:p>
          <a:p>
            <a:pPr fontAlgn="base"/>
            <a:r>
              <a:rPr lang="nl-NL" sz="3200">
                <a:solidFill>
                  <a:srgbClr val="FFFF00"/>
                </a:solidFill>
                <a:latin typeface="Bree Lt"/>
              </a:rPr>
              <a:t>Loïs </a:t>
            </a:r>
            <a:r>
              <a:rPr lang="nl-NL" sz="3200">
                <a:latin typeface="Bree Lt"/>
              </a:rPr>
              <a:t>kwam oefenen, ze werkte hard</a:t>
            </a:r>
          </a:p>
          <a:p>
            <a:pPr fontAlgn="base"/>
            <a:r>
              <a:rPr lang="nl-NL" sz="3200">
                <a:latin typeface="Bree Lt"/>
              </a:rPr>
              <a:t>Soms gaat het beter dan je zelf in de gaten had.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2400CA-4B8F-A75E-F60E-134ED3FAB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8" y="3289299"/>
            <a:ext cx="2351315" cy="35668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7294CC3-F8F3-766F-07FC-3A19FAE717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686" y="3107872"/>
            <a:ext cx="2474686" cy="3733800"/>
          </a:xfrm>
          <a:prstGeom prst="rect">
            <a:avLst/>
          </a:prstGeom>
        </p:spPr>
      </p:pic>
      <p:pic>
        <p:nvPicPr>
          <p:cNvPr id="5" name="Picture 4" descr="Afbeelding met persoon, Menselijk gezicht, kleding, Games&#10;&#10;Door AI gegenereerde inhoud is mogelijk onjuist.">
            <a:extLst>
              <a:ext uri="{FF2B5EF4-FFF2-40B4-BE49-F238E27FC236}">
                <a16:creationId xmlns:a16="http://schemas.microsoft.com/office/drawing/2014/main" id="{65C4A866-CF4A-378D-692D-E3E11C5BCF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89" t="-162"/>
          <a:stretch>
            <a:fillRect/>
          </a:stretch>
        </p:blipFill>
        <p:spPr>
          <a:xfrm rot="10800000" flipV="1">
            <a:off x="4578349" y="3333978"/>
            <a:ext cx="3042558" cy="350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72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25769-1CDD-F8AF-5EA7-5F9575AE4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896EC0D0-F2EB-606C-F1C1-D45B7E3976CF}"/>
              </a:ext>
            </a:extLst>
          </p:cNvPr>
          <p:cNvSpPr/>
          <p:nvPr/>
        </p:nvSpPr>
        <p:spPr>
          <a:xfrm>
            <a:off x="1143000" y="353308"/>
            <a:ext cx="10972800" cy="12003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000" dirty="0">
                <a:solidFill>
                  <a:prstClr val="white"/>
                </a:solidFill>
                <a:latin typeface="Rockwell" panose="02060603020205020403"/>
              </a:rPr>
              <a:t>H5D</a:t>
            </a:r>
            <a:endParaRPr kumimoji="0" lang="nl-NL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F6965-A77A-5374-3F27-C3E934D0EA68}"/>
              </a:ext>
            </a:extLst>
          </p:cNvPr>
          <p:cNvSpPr txBox="1"/>
          <p:nvPr/>
        </p:nvSpPr>
        <p:spPr>
          <a:xfrm>
            <a:off x="2031617" y="2070627"/>
            <a:ext cx="8337334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fontAlgn="base"/>
            <a:r>
              <a:rPr lang="nl-NL" sz="3200" dirty="0">
                <a:latin typeface="Bree Lt" panose="02000503000000020004" pitchFamily="50" charset="0"/>
              </a:rPr>
              <a:t>Met H5D altijd gezel  </a:t>
            </a:r>
          </a:p>
          <a:p>
            <a:pPr algn="ctr" fontAlgn="base"/>
            <a:r>
              <a:rPr lang="nl-NL" sz="3200" dirty="0">
                <a:latin typeface="Bree Lt" panose="02000503000000020004" pitchFamily="50" charset="0"/>
              </a:rPr>
              <a:t>Wist heel zeker: die halen 't wel  </a:t>
            </a:r>
          </a:p>
          <a:p>
            <a:pPr algn="ctr" fontAlgn="base"/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Vlinder</a:t>
            </a:r>
            <a:r>
              <a:rPr lang="nl-NL" sz="3200" dirty="0">
                <a:latin typeface="Bree Lt" panose="02000503000000020004" pitchFamily="50" charset="0"/>
              </a:rPr>
              <a:t> 't hoogste van de klas  </a:t>
            </a:r>
          </a:p>
          <a:p>
            <a:pPr algn="ctr" fontAlgn="base"/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Noelle</a:t>
            </a:r>
            <a:r>
              <a:rPr lang="nl-NL" sz="3200" dirty="0">
                <a:latin typeface="Bree Lt" panose="02000503000000020004" pitchFamily="50" charset="0"/>
              </a:rPr>
              <a:t> in de Efteling meer in haar sas </a:t>
            </a:r>
            <a:r>
              <a:rPr lang="nl-NL" dirty="0"/>
              <a:t> 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001BCB1-1A28-F132-63A4-5585AC0C3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838" y="3190875"/>
            <a:ext cx="2281087" cy="34216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92C5A7B-43B1-9E2B-D87B-65AD4EE6D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4076" y="143575"/>
            <a:ext cx="2281086" cy="342162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1D75B742-58A8-CCA9-C7E7-0CB65345F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0227" y="4750792"/>
            <a:ext cx="3247173" cy="186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6012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9E4C8D9-44D9-131B-7D13-2DBE122429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352"/>
          <a:stretch>
            <a:fillRect/>
          </a:stretch>
        </p:blipFill>
        <p:spPr>
          <a:xfrm>
            <a:off x="87904" y="-855220"/>
            <a:ext cx="12191980" cy="685597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BD1CAB03-F6A4-4736-85F6-261056424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30"/>
            <a:ext cx="12192000" cy="6858000"/>
          </a:xfrm>
          <a:prstGeom prst="rect">
            <a:avLst/>
          </a:prstGeom>
          <a:gradFill flip="none" rotWithShape="1">
            <a:gsLst>
              <a:gs pos="32000">
                <a:schemeClr val="bg2">
                  <a:lumMod val="75000"/>
                  <a:alpha val="3000"/>
                </a:schemeClr>
              </a:gs>
              <a:gs pos="100000">
                <a:sysClr val="windowText" lastClr="000000">
                  <a:alpha val="70000"/>
                </a:sysClr>
              </a:gs>
            </a:gsLst>
            <a:path path="circle">
              <a:fillToRect l="50000" t="5000" r="50000" b="95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E2321B3-5D47-422E-8DD6-192DA485F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30000"/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harpenSoften amount="35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0355058-BFB0-FA59-24A8-2A4968B5C3C6}"/>
              </a:ext>
            </a:extLst>
          </p:cNvPr>
          <p:cNvSpPr txBox="1"/>
          <p:nvPr/>
        </p:nvSpPr>
        <p:spPr>
          <a:xfrm>
            <a:off x="2515678" y="5677801"/>
            <a:ext cx="65704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Maarten</a:t>
            </a:r>
            <a:r>
              <a:rPr lang="nl-NL" sz="3200" dirty="0">
                <a:latin typeface="Bree Lt" panose="02000503000000020004" pitchFamily="50" charset="0"/>
              </a:rPr>
              <a:t>, </a:t>
            </a:r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Ruben</a:t>
            </a:r>
            <a:r>
              <a:rPr lang="nl-NL" sz="3200" dirty="0">
                <a:latin typeface="Bree Lt" panose="02000503000000020004" pitchFamily="50" charset="0"/>
              </a:rPr>
              <a:t>, </a:t>
            </a:r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Fleur</a:t>
            </a:r>
            <a:r>
              <a:rPr lang="nl-NL" sz="3200" dirty="0">
                <a:latin typeface="Bree Lt" panose="02000503000000020004" pitchFamily="50" charset="0"/>
              </a:rPr>
              <a:t> er ook weer bij</a:t>
            </a:r>
          </a:p>
          <a:p>
            <a:r>
              <a:rPr lang="nl-NL" sz="3200" dirty="0">
                <a:latin typeface="Bree Lt" panose="02000503000000020004" pitchFamily="50" charset="0"/>
              </a:rPr>
              <a:t>Ze waren daar tijdens elk moment vrij</a:t>
            </a:r>
          </a:p>
        </p:txBody>
      </p:sp>
    </p:spTree>
    <p:extLst>
      <p:ext uri="{BB962C8B-B14F-4D97-AF65-F5344CB8AC3E}">
        <p14:creationId xmlns:p14="http://schemas.microsoft.com/office/powerpoint/2010/main" val="4202901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D820804F-7784-F71B-9837-74036B31B5AB}"/>
              </a:ext>
            </a:extLst>
          </p:cNvPr>
          <p:cNvSpPr txBox="1"/>
          <p:nvPr/>
        </p:nvSpPr>
        <p:spPr>
          <a:xfrm>
            <a:off x="1992702" y="1413063"/>
            <a:ext cx="808295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nl-NL" sz="3200" dirty="0">
                <a:latin typeface="Bree Lt" panose="02000503000000020004" pitchFamily="50" charset="0"/>
              </a:rPr>
              <a:t>In klas 5 had ik </a:t>
            </a:r>
            <a:r>
              <a:rPr lang="nl-NL" sz="3200" dirty="0" err="1">
                <a:solidFill>
                  <a:srgbClr val="FFFF00"/>
                </a:solidFill>
                <a:latin typeface="Bree Lt" panose="02000503000000020004" pitchFamily="50" charset="0"/>
              </a:rPr>
              <a:t>Silvie</a:t>
            </a:r>
            <a:r>
              <a:rPr lang="nl-NL" sz="3200" dirty="0">
                <a:latin typeface="Bree Lt" panose="02000503000000020004" pitchFamily="50" charset="0"/>
              </a:rPr>
              <a:t> gewoon alweer:  </a:t>
            </a:r>
          </a:p>
          <a:p>
            <a:pPr algn="ctr" fontAlgn="base"/>
            <a:r>
              <a:rPr lang="nl-NL" sz="3200" dirty="0">
                <a:latin typeface="Bree Lt" panose="02000503000000020004" pitchFamily="50" charset="0"/>
              </a:rPr>
              <a:t>stralend humeur, goed voor de sfeer. </a:t>
            </a:r>
          </a:p>
          <a:p>
            <a:pPr algn="ctr" fontAlgn="base"/>
            <a:r>
              <a:rPr lang="nl-NL" sz="3200" dirty="0">
                <a:solidFill>
                  <a:srgbClr val="FFFF00"/>
                </a:solidFill>
                <a:latin typeface="Bree Lt" panose="02000503000000020004" pitchFamily="50" charset="0"/>
              </a:rPr>
              <a:t>Hannelore</a:t>
            </a:r>
            <a:r>
              <a:rPr lang="nl-NL" sz="3200" dirty="0">
                <a:latin typeface="Bree Lt" panose="02000503000000020004" pitchFamily="50" charset="0"/>
              </a:rPr>
              <a:t>, de sportiefste van allemaal   </a:t>
            </a:r>
          </a:p>
          <a:p>
            <a:pPr algn="ctr" fontAlgn="base"/>
            <a:r>
              <a:rPr lang="nl-NL" sz="3200" dirty="0">
                <a:latin typeface="Bree Lt" panose="02000503000000020004" pitchFamily="50" charset="0"/>
              </a:rPr>
              <a:t>Op de ALO </a:t>
            </a:r>
            <a:r>
              <a:rPr lang="nl-NL" sz="3200" dirty="0" err="1">
                <a:latin typeface="Bree Lt" panose="02000503000000020004" pitchFamily="50" charset="0"/>
              </a:rPr>
              <a:t>shinet</a:t>
            </a:r>
            <a:r>
              <a:rPr lang="nl-NL" sz="3200" dirty="0">
                <a:latin typeface="Bree Lt" panose="02000503000000020004" pitchFamily="50" charset="0"/>
              </a:rPr>
              <a:t> zij straks helemaal  </a:t>
            </a:r>
          </a:p>
          <a:p>
            <a:pPr algn="ctr" fontAlgn="base"/>
            <a:r>
              <a:rPr lang="nl-NL" sz="3200" dirty="0" err="1">
                <a:solidFill>
                  <a:srgbClr val="FFFF00"/>
                </a:solidFill>
                <a:latin typeface="Bree Lt" panose="02000503000000020004" pitchFamily="50" charset="0"/>
              </a:rPr>
              <a:t>Tjits</a:t>
            </a:r>
            <a:r>
              <a:rPr lang="nl-NL" sz="3200" dirty="0">
                <a:latin typeface="Bree Lt" panose="02000503000000020004" pitchFamily="50" charset="0"/>
              </a:rPr>
              <a:t> stuur ik weg met maar één tip: </a:t>
            </a:r>
          </a:p>
          <a:p>
            <a:pPr algn="ctr" fontAlgn="base"/>
            <a:r>
              <a:rPr lang="nl-NL" sz="3200" dirty="0">
                <a:latin typeface="Bree Lt" panose="02000503000000020004" pitchFamily="50" charset="0"/>
              </a:rPr>
              <a:t>een goede samenvatting geeft veel meer grip.</a:t>
            </a:r>
          </a:p>
          <a:p>
            <a:pPr algn="ctr" fontAlgn="base"/>
            <a:endParaRPr lang="nl-NL" sz="32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5934F42-4C72-63C3-2D7F-74E3FAA3E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22" y="3690936"/>
            <a:ext cx="1838325" cy="27574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D6F6613-5419-8602-F7B8-CAC18953C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7708" y="761998"/>
            <a:ext cx="1952625" cy="292893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34B7446-88EB-3FE6-F90D-7D5A0F85D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22" y="404812"/>
            <a:ext cx="1838325" cy="275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589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1D1D7-DF9A-2941-C329-74AC9E044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003A9DC0-B3AF-1108-2A24-DA020296EFF2}"/>
              </a:ext>
            </a:extLst>
          </p:cNvPr>
          <p:cNvSpPr/>
          <p:nvPr/>
        </p:nvSpPr>
        <p:spPr>
          <a:xfrm>
            <a:off x="547469" y="2389489"/>
            <a:ext cx="10809514" cy="255454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En ik weet dat het echt zo is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Dat jij weet dat je denkt ik mis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Dit straks als jij je biezen pakt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Dan neem je dit hier mee, 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95333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A4EA5-FBCA-9737-38A2-013D4263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49082B18-F0F1-C2BE-E6D9-8D33EB2EC870}"/>
              </a:ext>
            </a:extLst>
          </p:cNvPr>
          <p:cNvSpPr/>
          <p:nvPr/>
        </p:nvSpPr>
        <p:spPr>
          <a:xfrm>
            <a:off x="440971" y="905795"/>
            <a:ext cx="11751029" cy="529375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, </a:t>
            </a: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avo 5!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Ja, je bent geslaagd, je vond hem toch die overdrive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Dat jij ging scoren dat stond zeker buiten kijf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Ik hoor je denken: komt ook wel door dat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topwijf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Wa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-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wa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-wat zeg je nou?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Oooh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… moet dat nou?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Ja, wij vragen echt niet veel maar zeg gerust: </a:t>
            </a: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M</a:t>
            </a:r>
            <a:r>
              <a:rPr kumimoji="0" lang="nl-NL" sz="3200" b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evrouw</a:t>
            </a:r>
            <a:r>
              <a:rPr kumimoji="0" lang="nl-NL" sz="3200" b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,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dirty="0">
                <a:solidFill>
                  <a:prstClr val="white"/>
                </a:solidFill>
                <a:latin typeface="Bree Lt" panose="02000503000000020004" pitchFamily="50" charset="0"/>
              </a:rPr>
              <a:t>d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ank u wel, u bent een vrouw waar ik van hou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Diploma binnen straks een </a:t>
            </a:r>
            <a:r>
              <a:rPr kumimoji="0" lang="nl-NL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and’re</a:t>
            </a: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 job 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ee Lt" panose="02000503000000020004" pitchFamily="50" charset="0"/>
              </a:rPr>
              <a:t>Het is zover, je gaat nu hogerop - TOP!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Afbeelding 3" descr="The image depicts a stylized, glowing, smiling face with prominent star-shaped eyes and a tongue sticking out.&#10;&#10;Door AI gegenereerde inhoud is mogelijk onjuist.">
            <a:extLst>
              <a:ext uri="{FF2B5EF4-FFF2-40B4-BE49-F238E27FC236}">
                <a16:creationId xmlns:a16="http://schemas.microsoft.com/office/drawing/2014/main" id="{933C69B2-F735-F04D-56CD-769A35045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791083" y="4589946"/>
            <a:ext cx="1883129" cy="174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631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1017</Words>
  <Application>Microsoft Office PowerPoint</Application>
  <PresentationFormat>Breedbeeld</PresentationFormat>
  <Paragraphs>128</Paragraphs>
  <Slides>23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23</vt:i4>
      </vt:variant>
    </vt:vector>
  </HeadingPairs>
  <TitlesOfParts>
    <vt:vector size="30" baseType="lpstr">
      <vt:lpstr>Abadi</vt:lpstr>
      <vt:lpstr>Arial</vt:lpstr>
      <vt:lpstr>Bookman Old Style</vt:lpstr>
      <vt:lpstr>Bree Lt</vt:lpstr>
      <vt:lpstr>Calibri</vt:lpstr>
      <vt:lpstr>Rockwell</vt:lpstr>
      <vt:lpstr>Damask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wij zingen jullie toe:  Happy Goodbye</dc:title>
  <dc:creator>Jaap &amp; Mirjam Bron</dc:creator>
  <cp:lastModifiedBy>Bakker, Janice</cp:lastModifiedBy>
  <cp:revision>511</cp:revision>
  <dcterms:created xsi:type="dcterms:W3CDTF">2019-06-19T20:30:37Z</dcterms:created>
  <dcterms:modified xsi:type="dcterms:W3CDTF">2026-07-09T06:13:34Z</dcterms:modified>
</cp:coreProperties>
</file>